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56" r:id="rId2"/>
    <p:sldId id="271" r:id="rId3"/>
    <p:sldId id="258" r:id="rId4"/>
    <p:sldId id="261" r:id="rId5"/>
    <p:sldId id="272" r:id="rId6"/>
    <p:sldId id="273" r:id="rId7"/>
    <p:sldId id="274" r:id="rId8"/>
    <p:sldId id="275" r:id="rId9"/>
    <p:sldId id="276" r:id="rId10"/>
    <p:sldId id="277" r:id="rId11"/>
    <p:sldId id="262" r:id="rId12"/>
    <p:sldId id="278" r:id="rId13"/>
    <p:sldId id="279" r:id="rId14"/>
    <p:sldId id="268" r:id="rId15"/>
    <p:sldId id="26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6" d="100"/>
          <a:sy n="116" d="100"/>
        </p:scale>
        <p:origin x="-14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F9ED29-5930-4CFF-AB1B-F49F4140F455}"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0D393165-64E5-4158-99C3-C2DF4D123321}">
      <dgm:prSet/>
      <dgm:spPr>
        <a:solidFill>
          <a:schemeClr val="accent2">
            <a:lumMod val="75000"/>
          </a:schemeClr>
        </a:solidFill>
      </dgm:spPr>
      <dgm:t>
        <a:bodyPr/>
        <a:lstStyle/>
        <a:p>
          <a:pPr rtl="0"/>
          <a:r>
            <a:rPr lang="en-US" sz="1600" dirty="0"/>
            <a:t>Technical Resources</a:t>
          </a:r>
        </a:p>
      </dgm:t>
    </dgm:pt>
    <dgm:pt modelId="{243430AF-2393-49A5-A212-E17F80372EF8}" type="parTrans" cxnId="{ACECA2B6-4F08-49E6-A5D0-4A7CC8F5C277}">
      <dgm:prSet/>
      <dgm:spPr/>
      <dgm:t>
        <a:bodyPr/>
        <a:lstStyle/>
        <a:p>
          <a:endParaRPr lang="en-US"/>
        </a:p>
      </dgm:t>
    </dgm:pt>
    <dgm:pt modelId="{2892F492-7780-41E8-B4E3-1D975A492C7A}" type="sibTrans" cxnId="{ACECA2B6-4F08-49E6-A5D0-4A7CC8F5C277}">
      <dgm:prSet/>
      <dgm:spPr/>
      <dgm:t>
        <a:bodyPr/>
        <a:lstStyle/>
        <a:p>
          <a:endParaRPr lang="en-US"/>
        </a:p>
      </dgm:t>
    </dgm:pt>
    <dgm:pt modelId="{132E85C6-A091-42D2-8A64-3B1E2F234ED7}">
      <dgm:prSet custT="1"/>
      <dgm:spPr>
        <a:solidFill>
          <a:schemeClr val="accent2">
            <a:lumMod val="75000"/>
          </a:schemeClr>
        </a:solidFill>
      </dgm:spPr>
      <dgm:t>
        <a:bodyPr/>
        <a:lstStyle/>
        <a:p>
          <a:pPr rtl="0"/>
          <a:r>
            <a:rPr lang="en-US" sz="1400" dirty="0"/>
            <a:t>Discounts on ISA resources, training, and conferences </a:t>
          </a:r>
        </a:p>
      </dgm:t>
    </dgm:pt>
    <dgm:pt modelId="{14500D89-2CFE-4319-B827-6195541D409D}" type="parTrans" cxnId="{23CCFD59-23AA-4D97-9C11-CFBFA99F43A4}">
      <dgm:prSet/>
      <dgm:spPr/>
      <dgm:t>
        <a:bodyPr/>
        <a:lstStyle/>
        <a:p>
          <a:endParaRPr lang="en-US"/>
        </a:p>
      </dgm:t>
    </dgm:pt>
    <dgm:pt modelId="{07DA81C9-24AE-4EAF-9565-F57A2B57ADFA}" type="sibTrans" cxnId="{23CCFD59-23AA-4D97-9C11-CFBFA99F43A4}">
      <dgm:prSet/>
      <dgm:spPr/>
      <dgm:t>
        <a:bodyPr/>
        <a:lstStyle/>
        <a:p>
          <a:endParaRPr lang="en-US"/>
        </a:p>
      </dgm:t>
    </dgm:pt>
    <dgm:pt modelId="{0C53625B-9E8F-49FB-9399-CBD43AB6E1D6}">
      <dgm:prSet custT="1"/>
      <dgm:spPr>
        <a:solidFill>
          <a:schemeClr val="accent2">
            <a:lumMod val="75000"/>
          </a:schemeClr>
        </a:solidFill>
      </dgm:spPr>
      <dgm:t>
        <a:bodyPr/>
        <a:lstStyle/>
        <a:p>
          <a:pPr rtl="0"/>
          <a:r>
            <a:rPr lang="en-US" sz="1400" dirty="0"/>
            <a:t>Subscription to </a:t>
          </a:r>
          <a:r>
            <a:rPr lang="en-US" sz="1400" i="1" dirty="0" err="1"/>
            <a:t>InTech</a:t>
          </a:r>
          <a:r>
            <a:rPr lang="en-US" sz="1400" dirty="0"/>
            <a:t> magazine</a:t>
          </a:r>
        </a:p>
      </dgm:t>
    </dgm:pt>
    <dgm:pt modelId="{B4C00229-1874-4BF9-BA89-A7B324DF390E}" type="parTrans" cxnId="{6744BDCF-556B-4FA0-BE7C-EC83D9B8269A}">
      <dgm:prSet/>
      <dgm:spPr/>
      <dgm:t>
        <a:bodyPr/>
        <a:lstStyle/>
        <a:p>
          <a:endParaRPr lang="en-US"/>
        </a:p>
      </dgm:t>
    </dgm:pt>
    <dgm:pt modelId="{FDCEBE6A-DF85-4FAD-A47C-76E8E2176417}" type="sibTrans" cxnId="{6744BDCF-556B-4FA0-BE7C-EC83D9B8269A}">
      <dgm:prSet/>
      <dgm:spPr/>
      <dgm:t>
        <a:bodyPr/>
        <a:lstStyle/>
        <a:p>
          <a:endParaRPr lang="en-US"/>
        </a:p>
      </dgm:t>
    </dgm:pt>
    <dgm:pt modelId="{E1FF9EDF-A937-40E0-A5D3-5ABC8AA1D1ED}">
      <dgm:prSet custT="1"/>
      <dgm:spPr>
        <a:solidFill>
          <a:schemeClr val="accent2">
            <a:lumMod val="75000"/>
          </a:schemeClr>
        </a:solidFill>
      </dgm:spPr>
      <dgm:t>
        <a:bodyPr/>
        <a:lstStyle/>
        <a:p>
          <a:pPr rtl="0"/>
          <a:r>
            <a:rPr lang="en-US" sz="1400" dirty="0"/>
            <a:t>Unlimited online viewing of ISA standards</a:t>
          </a:r>
        </a:p>
      </dgm:t>
    </dgm:pt>
    <dgm:pt modelId="{89A29D50-6DB7-490D-8091-6FA6B0997F22}" type="parTrans" cxnId="{550E5ECA-78CB-46F4-B37E-C134D2D20FDF}">
      <dgm:prSet/>
      <dgm:spPr/>
      <dgm:t>
        <a:bodyPr/>
        <a:lstStyle/>
        <a:p>
          <a:endParaRPr lang="en-US"/>
        </a:p>
      </dgm:t>
    </dgm:pt>
    <dgm:pt modelId="{10B74DBB-CA7E-44E6-9F13-C31E8008FBBD}" type="sibTrans" cxnId="{550E5ECA-78CB-46F4-B37E-C134D2D20FDF}">
      <dgm:prSet/>
      <dgm:spPr/>
      <dgm:t>
        <a:bodyPr/>
        <a:lstStyle/>
        <a:p>
          <a:endParaRPr lang="en-US"/>
        </a:p>
      </dgm:t>
    </dgm:pt>
    <dgm:pt modelId="{08D18002-81A6-44FC-8BAF-5AB121B826A8}">
      <dgm:prSet custT="1"/>
      <dgm:spPr>
        <a:solidFill>
          <a:schemeClr val="accent2">
            <a:lumMod val="75000"/>
          </a:schemeClr>
        </a:solidFill>
      </dgm:spPr>
      <dgm:t>
        <a:bodyPr/>
        <a:lstStyle/>
        <a:p>
          <a:pPr rtl="0"/>
          <a:r>
            <a:rPr lang="en-US" sz="1400" dirty="0"/>
            <a:t>Unlimited access to archived ISA web seminars</a:t>
          </a:r>
        </a:p>
      </dgm:t>
    </dgm:pt>
    <dgm:pt modelId="{EC4F0289-281C-42CC-9F41-3061B1A4296E}" type="parTrans" cxnId="{FB6B501E-5F2A-4E65-A945-C3D6B68A1B08}">
      <dgm:prSet/>
      <dgm:spPr/>
      <dgm:t>
        <a:bodyPr/>
        <a:lstStyle/>
        <a:p>
          <a:endParaRPr lang="en-US"/>
        </a:p>
      </dgm:t>
    </dgm:pt>
    <dgm:pt modelId="{A332D768-5498-46F3-9F73-32935A28740D}" type="sibTrans" cxnId="{FB6B501E-5F2A-4E65-A945-C3D6B68A1B08}">
      <dgm:prSet/>
      <dgm:spPr/>
      <dgm:t>
        <a:bodyPr/>
        <a:lstStyle/>
        <a:p>
          <a:endParaRPr lang="en-US"/>
        </a:p>
      </dgm:t>
    </dgm:pt>
    <dgm:pt modelId="{31A7951A-AE17-48C0-8123-A9E48FCA267A}">
      <dgm:prSet custT="1"/>
      <dgm:spPr>
        <a:solidFill>
          <a:schemeClr val="accent2">
            <a:lumMod val="75000"/>
          </a:schemeClr>
        </a:solidFill>
      </dgm:spPr>
      <dgm:t>
        <a:bodyPr/>
        <a:lstStyle/>
        <a:p>
          <a:pPr rtl="0"/>
          <a:r>
            <a:rPr lang="en-US" sz="1400" dirty="0"/>
            <a:t>Unlimited downloads of ISA Technical Papers</a:t>
          </a:r>
        </a:p>
      </dgm:t>
    </dgm:pt>
    <dgm:pt modelId="{D3241A15-5F7A-4662-9F0E-24C5C8F7DAE6}" type="parTrans" cxnId="{C0274C13-61B3-48E5-9402-08F57104F050}">
      <dgm:prSet/>
      <dgm:spPr/>
      <dgm:t>
        <a:bodyPr/>
        <a:lstStyle/>
        <a:p>
          <a:endParaRPr lang="en-US"/>
        </a:p>
      </dgm:t>
    </dgm:pt>
    <dgm:pt modelId="{1EF4BC1C-9F19-4DF4-B652-7A7609997428}" type="sibTrans" cxnId="{C0274C13-61B3-48E5-9402-08F57104F050}">
      <dgm:prSet/>
      <dgm:spPr/>
      <dgm:t>
        <a:bodyPr/>
        <a:lstStyle/>
        <a:p>
          <a:endParaRPr lang="en-US"/>
        </a:p>
      </dgm:t>
    </dgm:pt>
    <dgm:pt modelId="{41BA574A-5515-4484-9DF2-81DF9AF6C709}">
      <dgm:prSet/>
      <dgm:spPr>
        <a:solidFill>
          <a:schemeClr val="accent2">
            <a:lumMod val="75000"/>
          </a:schemeClr>
        </a:solidFill>
      </dgm:spPr>
      <dgm:t>
        <a:bodyPr/>
        <a:lstStyle/>
        <a:p>
          <a:pPr rtl="0"/>
          <a:r>
            <a:rPr lang="en-US"/>
            <a:t>Professional Network</a:t>
          </a:r>
        </a:p>
      </dgm:t>
    </dgm:pt>
    <dgm:pt modelId="{479E0514-FA02-4DC1-B2B4-FFF0D40EB08C}" type="parTrans" cxnId="{53244DB1-FBA2-405E-A736-345D3B8D8DC3}">
      <dgm:prSet/>
      <dgm:spPr/>
      <dgm:t>
        <a:bodyPr/>
        <a:lstStyle/>
        <a:p>
          <a:endParaRPr lang="en-US"/>
        </a:p>
      </dgm:t>
    </dgm:pt>
    <dgm:pt modelId="{C48A1EDE-9561-42F4-9831-FC1BE6424255}" type="sibTrans" cxnId="{53244DB1-FBA2-405E-A736-345D3B8D8DC3}">
      <dgm:prSet/>
      <dgm:spPr/>
      <dgm:t>
        <a:bodyPr/>
        <a:lstStyle/>
        <a:p>
          <a:endParaRPr lang="en-US"/>
        </a:p>
      </dgm:t>
    </dgm:pt>
    <dgm:pt modelId="{85C7FEDD-8297-416B-8BAB-97B390820681}">
      <dgm:prSet/>
      <dgm:spPr>
        <a:solidFill>
          <a:schemeClr val="accent2">
            <a:lumMod val="75000"/>
          </a:schemeClr>
        </a:solidFill>
      </dgm:spPr>
      <dgm:t>
        <a:bodyPr/>
        <a:lstStyle/>
        <a:p>
          <a:pPr rtl="0"/>
          <a:r>
            <a:rPr lang="en-US" dirty="0"/>
            <a:t>Access to local professionals via ISA Sections</a:t>
          </a:r>
        </a:p>
      </dgm:t>
    </dgm:pt>
    <dgm:pt modelId="{5BC7802B-FBD6-49AB-B561-78B3B17C244E}" type="parTrans" cxnId="{9D5FF4F7-BA35-4F1B-ADB1-E228C1EC01E1}">
      <dgm:prSet/>
      <dgm:spPr/>
      <dgm:t>
        <a:bodyPr/>
        <a:lstStyle/>
        <a:p>
          <a:endParaRPr lang="en-US"/>
        </a:p>
      </dgm:t>
    </dgm:pt>
    <dgm:pt modelId="{04203C72-1222-4473-99A1-E1C3FC464451}" type="sibTrans" cxnId="{9D5FF4F7-BA35-4F1B-ADB1-E228C1EC01E1}">
      <dgm:prSet/>
      <dgm:spPr/>
      <dgm:t>
        <a:bodyPr/>
        <a:lstStyle/>
        <a:p>
          <a:endParaRPr lang="en-US"/>
        </a:p>
      </dgm:t>
    </dgm:pt>
    <dgm:pt modelId="{1BE0DE40-BA07-4E88-92FD-9801867925A9}">
      <dgm:prSet/>
      <dgm:spPr>
        <a:solidFill>
          <a:schemeClr val="accent2">
            <a:lumMod val="75000"/>
          </a:schemeClr>
        </a:solidFill>
      </dgm:spPr>
      <dgm:t>
        <a:bodyPr/>
        <a:lstStyle/>
        <a:p>
          <a:pPr rtl="0"/>
          <a:r>
            <a:rPr lang="en-US" dirty="0"/>
            <a:t>Connections to peers via ISA Technical Divisions</a:t>
          </a:r>
        </a:p>
      </dgm:t>
    </dgm:pt>
    <dgm:pt modelId="{D580D4A8-F7A9-42C5-914D-71DBF51433D2}" type="parTrans" cxnId="{07F7897A-D7B3-4EFD-8AD7-8BC87DA67930}">
      <dgm:prSet/>
      <dgm:spPr/>
      <dgm:t>
        <a:bodyPr/>
        <a:lstStyle/>
        <a:p>
          <a:endParaRPr lang="en-US"/>
        </a:p>
      </dgm:t>
    </dgm:pt>
    <dgm:pt modelId="{411CD6D9-6327-48BF-A895-C52033CAB1D8}" type="sibTrans" cxnId="{07F7897A-D7B3-4EFD-8AD7-8BC87DA67930}">
      <dgm:prSet/>
      <dgm:spPr/>
      <dgm:t>
        <a:bodyPr/>
        <a:lstStyle/>
        <a:p>
          <a:endParaRPr lang="en-US"/>
        </a:p>
      </dgm:t>
    </dgm:pt>
    <dgm:pt modelId="{EBAFC430-E81B-4254-837C-17D69D5C66A8}">
      <dgm:prSet/>
      <dgm:spPr>
        <a:solidFill>
          <a:schemeClr val="accent2">
            <a:lumMod val="75000"/>
          </a:schemeClr>
        </a:solidFill>
      </dgm:spPr>
      <dgm:t>
        <a:bodyPr/>
        <a:lstStyle/>
        <a:p>
          <a:pPr rtl="0"/>
          <a:r>
            <a:rPr lang="en-US" dirty="0"/>
            <a:t>Industry thought leader discussions via ISA Online Communities </a:t>
          </a:r>
        </a:p>
      </dgm:t>
    </dgm:pt>
    <dgm:pt modelId="{FC846333-E1F7-457C-A8A9-CA8D0A5F8424}" type="parTrans" cxnId="{55AE1B24-E0D9-47E3-8FCC-4EA1DEC23A22}">
      <dgm:prSet/>
      <dgm:spPr/>
      <dgm:t>
        <a:bodyPr/>
        <a:lstStyle/>
        <a:p>
          <a:endParaRPr lang="en-US"/>
        </a:p>
      </dgm:t>
    </dgm:pt>
    <dgm:pt modelId="{A653BD6C-BD8C-4BC4-8A05-56C64691BE17}" type="sibTrans" cxnId="{55AE1B24-E0D9-47E3-8FCC-4EA1DEC23A22}">
      <dgm:prSet/>
      <dgm:spPr/>
      <dgm:t>
        <a:bodyPr/>
        <a:lstStyle/>
        <a:p>
          <a:endParaRPr lang="en-US"/>
        </a:p>
      </dgm:t>
    </dgm:pt>
    <dgm:pt modelId="{C73B0969-028D-462D-98BD-7BDFBD873A48}">
      <dgm:prSet/>
      <dgm:spPr>
        <a:solidFill>
          <a:schemeClr val="accent2">
            <a:lumMod val="75000"/>
          </a:schemeClr>
        </a:solidFill>
      </dgm:spPr>
      <dgm:t>
        <a:bodyPr/>
        <a:lstStyle/>
        <a:p>
          <a:pPr rtl="0"/>
          <a:r>
            <a:rPr lang="en-US"/>
            <a:t>Leadership Skills</a:t>
          </a:r>
        </a:p>
      </dgm:t>
    </dgm:pt>
    <dgm:pt modelId="{1497BE7F-3091-4B28-9DF8-FF6EB36B624F}" type="parTrans" cxnId="{DCF91743-15E7-4F05-89A6-E027469E4BC0}">
      <dgm:prSet/>
      <dgm:spPr/>
      <dgm:t>
        <a:bodyPr/>
        <a:lstStyle/>
        <a:p>
          <a:endParaRPr lang="en-US"/>
        </a:p>
      </dgm:t>
    </dgm:pt>
    <dgm:pt modelId="{D2C4E7E9-6628-4B99-A5F8-7C81F3262AAE}" type="sibTrans" cxnId="{DCF91743-15E7-4F05-89A6-E027469E4BC0}">
      <dgm:prSet/>
      <dgm:spPr/>
      <dgm:t>
        <a:bodyPr/>
        <a:lstStyle/>
        <a:p>
          <a:endParaRPr lang="en-US"/>
        </a:p>
      </dgm:t>
    </dgm:pt>
    <dgm:pt modelId="{109C7D55-1FBD-48BE-B86B-107F3DD7ECC8}">
      <dgm:prSet/>
      <dgm:spPr>
        <a:solidFill>
          <a:schemeClr val="accent2">
            <a:lumMod val="75000"/>
          </a:schemeClr>
        </a:solidFill>
      </dgm:spPr>
      <dgm:t>
        <a:bodyPr/>
        <a:lstStyle/>
        <a:p>
          <a:pPr rtl="0"/>
          <a:r>
            <a:rPr lang="en-US"/>
            <a:t>Leadership Development Training</a:t>
          </a:r>
        </a:p>
      </dgm:t>
    </dgm:pt>
    <dgm:pt modelId="{5C257F6E-FF2F-4D18-BF31-2DFBAC55FC5F}" type="parTrans" cxnId="{C4E68B87-E151-4593-8FCA-98767243675E}">
      <dgm:prSet/>
      <dgm:spPr/>
      <dgm:t>
        <a:bodyPr/>
        <a:lstStyle/>
        <a:p>
          <a:endParaRPr lang="en-US"/>
        </a:p>
      </dgm:t>
    </dgm:pt>
    <dgm:pt modelId="{5788687E-E386-4D1A-974C-F9AF5DC4F4D4}" type="sibTrans" cxnId="{C4E68B87-E151-4593-8FCA-98767243675E}">
      <dgm:prSet/>
      <dgm:spPr/>
      <dgm:t>
        <a:bodyPr/>
        <a:lstStyle/>
        <a:p>
          <a:endParaRPr lang="en-US"/>
        </a:p>
      </dgm:t>
    </dgm:pt>
    <dgm:pt modelId="{30D5167C-0926-42C3-BFB2-DDCE32D84E4B}">
      <dgm:prSet/>
      <dgm:spPr>
        <a:solidFill>
          <a:schemeClr val="accent2">
            <a:lumMod val="75000"/>
          </a:schemeClr>
        </a:solidFill>
      </dgm:spPr>
      <dgm:t>
        <a:bodyPr/>
        <a:lstStyle/>
        <a:p>
          <a:pPr rtl="0"/>
          <a:r>
            <a:rPr lang="en-US" dirty="0"/>
            <a:t>Hundreds of Volunteer Roles</a:t>
          </a:r>
        </a:p>
      </dgm:t>
    </dgm:pt>
    <dgm:pt modelId="{09BD3DC3-B6A3-4C71-BCFB-16E0ADF1AC6A}" type="parTrans" cxnId="{45386580-5E20-4640-ABC7-72EEB5730917}">
      <dgm:prSet/>
      <dgm:spPr/>
      <dgm:t>
        <a:bodyPr/>
        <a:lstStyle/>
        <a:p>
          <a:endParaRPr lang="en-US"/>
        </a:p>
      </dgm:t>
    </dgm:pt>
    <dgm:pt modelId="{D7A37A66-A540-420C-897A-12F4C5E99A3C}" type="sibTrans" cxnId="{45386580-5E20-4640-ABC7-72EEB5730917}">
      <dgm:prSet/>
      <dgm:spPr/>
      <dgm:t>
        <a:bodyPr/>
        <a:lstStyle/>
        <a:p>
          <a:endParaRPr lang="en-US"/>
        </a:p>
      </dgm:t>
    </dgm:pt>
    <dgm:pt modelId="{B2C13957-5856-4479-9ACE-F9F478527D69}">
      <dgm:prSet/>
      <dgm:spPr>
        <a:solidFill>
          <a:schemeClr val="accent2">
            <a:lumMod val="75000"/>
          </a:schemeClr>
        </a:solidFill>
      </dgm:spPr>
      <dgm:t>
        <a:bodyPr/>
        <a:lstStyle/>
        <a:p>
          <a:pPr rtl="0"/>
          <a:r>
            <a:rPr lang="en-US" dirty="0"/>
            <a:t>Publishing, Teaching, and Presenting Opportunities</a:t>
          </a:r>
        </a:p>
      </dgm:t>
    </dgm:pt>
    <dgm:pt modelId="{D40651D3-013E-451C-80D1-A006E5C4C1A6}" type="parTrans" cxnId="{40D1D939-1A22-45AA-AC73-6A9EC0664ED6}">
      <dgm:prSet/>
      <dgm:spPr/>
      <dgm:t>
        <a:bodyPr/>
        <a:lstStyle/>
        <a:p>
          <a:endParaRPr lang="en-US"/>
        </a:p>
      </dgm:t>
    </dgm:pt>
    <dgm:pt modelId="{0A49B84C-1197-4CD7-BB46-E42187D9D72C}" type="sibTrans" cxnId="{40D1D939-1A22-45AA-AC73-6A9EC0664ED6}">
      <dgm:prSet/>
      <dgm:spPr/>
      <dgm:t>
        <a:bodyPr/>
        <a:lstStyle/>
        <a:p>
          <a:endParaRPr lang="en-US"/>
        </a:p>
      </dgm:t>
    </dgm:pt>
    <dgm:pt modelId="{BB545786-C3F1-4F22-B3A8-F62D94FC1620}">
      <dgm:prSet/>
      <dgm:spPr>
        <a:solidFill>
          <a:schemeClr val="accent2">
            <a:lumMod val="75000"/>
          </a:schemeClr>
        </a:solidFill>
      </dgm:spPr>
      <dgm:t>
        <a:bodyPr/>
        <a:lstStyle/>
        <a:p>
          <a:pPr rtl="0"/>
          <a:r>
            <a:rPr lang="en-US" dirty="0"/>
            <a:t>ISA Honors and Awards, Recognition Programs</a:t>
          </a:r>
        </a:p>
      </dgm:t>
    </dgm:pt>
    <dgm:pt modelId="{B1CBA4AC-8E90-41ED-9F06-8E06A8B2304E}" type="parTrans" cxnId="{62DDCC4C-4596-4FF1-B8C9-0B5A6FE4029E}">
      <dgm:prSet/>
      <dgm:spPr/>
      <dgm:t>
        <a:bodyPr/>
        <a:lstStyle/>
        <a:p>
          <a:endParaRPr lang="en-US"/>
        </a:p>
      </dgm:t>
    </dgm:pt>
    <dgm:pt modelId="{199C392E-506C-43CF-915B-76E3BF61CAAE}" type="sibTrans" cxnId="{62DDCC4C-4596-4FF1-B8C9-0B5A6FE4029E}">
      <dgm:prSet/>
      <dgm:spPr/>
      <dgm:t>
        <a:bodyPr/>
        <a:lstStyle/>
        <a:p>
          <a:endParaRPr lang="en-US"/>
        </a:p>
      </dgm:t>
    </dgm:pt>
    <dgm:pt modelId="{6E78C656-1D73-4BA3-BEE6-2E70F737F724}" type="pres">
      <dgm:prSet presAssocID="{19F9ED29-5930-4CFF-AB1B-F49F4140F455}" presName="Name0" presStyleCnt="0">
        <dgm:presLayoutVars>
          <dgm:dir/>
          <dgm:resizeHandles val="exact"/>
        </dgm:presLayoutVars>
      </dgm:prSet>
      <dgm:spPr/>
      <dgm:t>
        <a:bodyPr/>
        <a:lstStyle/>
        <a:p>
          <a:endParaRPr lang="en-US"/>
        </a:p>
      </dgm:t>
    </dgm:pt>
    <dgm:pt modelId="{B12001F4-7433-476B-AAFC-13D7EEB4FD7B}" type="pres">
      <dgm:prSet presAssocID="{19F9ED29-5930-4CFF-AB1B-F49F4140F455}" presName="fgShape" presStyleLbl="fgShp" presStyleIdx="0" presStyleCnt="1" custLinFactNeighborY="43137"/>
      <dgm:spPr>
        <a:solidFill>
          <a:schemeClr val="accent2">
            <a:lumMod val="20000"/>
            <a:lumOff val="80000"/>
          </a:schemeClr>
        </a:solidFill>
      </dgm:spPr>
    </dgm:pt>
    <dgm:pt modelId="{32426B66-DDC5-4F81-BC81-EE3B94D53932}" type="pres">
      <dgm:prSet presAssocID="{19F9ED29-5930-4CFF-AB1B-F49F4140F455}" presName="linComp" presStyleCnt="0"/>
      <dgm:spPr/>
    </dgm:pt>
    <dgm:pt modelId="{BAFBAF0D-DCB5-47A3-9D5C-971B5FB37DBF}" type="pres">
      <dgm:prSet presAssocID="{0D393165-64E5-4158-99C3-C2DF4D123321}" presName="compNode" presStyleCnt="0"/>
      <dgm:spPr/>
    </dgm:pt>
    <dgm:pt modelId="{A94039B5-33FF-4634-B068-CA3D518E5566}" type="pres">
      <dgm:prSet presAssocID="{0D393165-64E5-4158-99C3-C2DF4D123321}" presName="bkgdShape" presStyleLbl="node1" presStyleIdx="0" presStyleCnt="3"/>
      <dgm:spPr/>
      <dgm:t>
        <a:bodyPr/>
        <a:lstStyle/>
        <a:p>
          <a:endParaRPr lang="en-US"/>
        </a:p>
      </dgm:t>
    </dgm:pt>
    <dgm:pt modelId="{915EC42F-A98D-4C48-9544-1571ED225B20}" type="pres">
      <dgm:prSet presAssocID="{0D393165-64E5-4158-99C3-C2DF4D123321}" presName="nodeTx" presStyleLbl="node1" presStyleIdx="0" presStyleCnt="3">
        <dgm:presLayoutVars>
          <dgm:bulletEnabled val="1"/>
        </dgm:presLayoutVars>
      </dgm:prSet>
      <dgm:spPr/>
      <dgm:t>
        <a:bodyPr/>
        <a:lstStyle/>
        <a:p>
          <a:endParaRPr lang="en-US"/>
        </a:p>
      </dgm:t>
    </dgm:pt>
    <dgm:pt modelId="{0FB90405-BB05-41DD-99C7-EDCD78CE42F5}" type="pres">
      <dgm:prSet presAssocID="{0D393165-64E5-4158-99C3-C2DF4D123321}" presName="invisiNode" presStyleLbl="node1" presStyleIdx="0" presStyleCnt="3"/>
      <dgm:spPr/>
    </dgm:pt>
    <dgm:pt modelId="{BC7D74B2-DDD0-4EC4-9768-CD7613755C85}" type="pres">
      <dgm:prSet presAssocID="{0D393165-64E5-4158-99C3-C2DF4D123321}" presName="imagNode" presStyleLbl="fgImgPlace1" presStyleIdx="0" presStyleCnt="3"/>
      <dgm:spPr>
        <a:blipFill>
          <a:blip xmlns:r="http://schemas.openxmlformats.org/officeDocument/2006/relationships" r:embed="rId1" cstate="screen">
            <a:extLst>
              <a:ext uri="{28A0092B-C50C-407E-A947-70E740481C1C}">
                <a14:useLocalDpi xmlns:a14="http://schemas.microsoft.com/office/drawing/2010/main" val="0"/>
              </a:ext>
            </a:extLst>
          </a:blip>
          <a:srcRect/>
          <a:stretch>
            <a:fillRect/>
          </a:stretch>
        </a:blipFill>
      </dgm:spPr>
    </dgm:pt>
    <dgm:pt modelId="{BF8A0402-D39C-4755-BCE3-D0B7E21DA0B6}" type="pres">
      <dgm:prSet presAssocID="{2892F492-7780-41E8-B4E3-1D975A492C7A}" presName="sibTrans" presStyleLbl="sibTrans2D1" presStyleIdx="0" presStyleCnt="0"/>
      <dgm:spPr/>
      <dgm:t>
        <a:bodyPr/>
        <a:lstStyle/>
        <a:p>
          <a:endParaRPr lang="en-US"/>
        </a:p>
      </dgm:t>
    </dgm:pt>
    <dgm:pt modelId="{27856793-D755-4ABA-929F-467B71A7DAE9}" type="pres">
      <dgm:prSet presAssocID="{41BA574A-5515-4484-9DF2-81DF9AF6C709}" presName="compNode" presStyleCnt="0"/>
      <dgm:spPr/>
    </dgm:pt>
    <dgm:pt modelId="{A2BAC823-A62D-4BF9-86DA-A2B0B66536E3}" type="pres">
      <dgm:prSet presAssocID="{41BA574A-5515-4484-9DF2-81DF9AF6C709}" presName="bkgdShape" presStyleLbl="node1" presStyleIdx="1" presStyleCnt="3"/>
      <dgm:spPr/>
      <dgm:t>
        <a:bodyPr/>
        <a:lstStyle/>
        <a:p>
          <a:endParaRPr lang="en-US"/>
        </a:p>
      </dgm:t>
    </dgm:pt>
    <dgm:pt modelId="{1B7584EA-3406-49D5-AC52-F480342EA57C}" type="pres">
      <dgm:prSet presAssocID="{41BA574A-5515-4484-9DF2-81DF9AF6C709}" presName="nodeTx" presStyleLbl="node1" presStyleIdx="1" presStyleCnt="3">
        <dgm:presLayoutVars>
          <dgm:bulletEnabled val="1"/>
        </dgm:presLayoutVars>
      </dgm:prSet>
      <dgm:spPr/>
      <dgm:t>
        <a:bodyPr/>
        <a:lstStyle/>
        <a:p>
          <a:endParaRPr lang="en-US"/>
        </a:p>
      </dgm:t>
    </dgm:pt>
    <dgm:pt modelId="{BC12ABCC-98D8-48CC-993D-72CFD43E581C}" type="pres">
      <dgm:prSet presAssocID="{41BA574A-5515-4484-9DF2-81DF9AF6C709}" presName="invisiNode" presStyleLbl="node1" presStyleIdx="1" presStyleCnt="3"/>
      <dgm:spPr/>
    </dgm:pt>
    <dgm:pt modelId="{5C9D0641-A237-43E8-8038-2A21B5FA9FE6}" type="pres">
      <dgm:prSet presAssocID="{41BA574A-5515-4484-9DF2-81DF9AF6C709}" presName="imagNode" presStyleLbl="fgImgPlace1" presStyleIdx="1" presStyleCnt="3"/>
      <dgm:spPr>
        <a:blipFill>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dgm:spPr>
    </dgm:pt>
    <dgm:pt modelId="{01A8D16B-88BF-45C8-908E-2B32EAC18026}" type="pres">
      <dgm:prSet presAssocID="{C48A1EDE-9561-42F4-9831-FC1BE6424255}" presName="sibTrans" presStyleLbl="sibTrans2D1" presStyleIdx="0" presStyleCnt="0"/>
      <dgm:spPr/>
      <dgm:t>
        <a:bodyPr/>
        <a:lstStyle/>
        <a:p>
          <a:endParaRPr lang="en-US"/>
        </a:p>
      </dgm:t>
    </dgm:pt>
    <dgm:pt modelId="{B9BDF9DB-D489-4CE9-BBFD-7C7DBE6CE4D8}" type="pres">
      <dgm:prSet presAssocID="{C73B0969-028D-462D-98BD-7BDFBD873A48}" presName="compNode" presStyleCnt="0"/>
      <dgm:spPr/>
    </dgm:pt>
    <dgm:pt modelId="{151F208A-A649-45B2-8DB4-A6269B8590A1}" type="pres">
      <dgm:prSet presAssocID="{C73B0969-028D-462D-98BD-7BDFBD873A48}" presName="bkgdShape" presStyleLbl="node1" presStyleIdx="2" presStyleCnt="3"/>
      <dgm:spPr/>
      <dgm:t>
        <a:bodyPr/>
        <a:lstStyle/>
        <a:p>
          <a:endParaRPr lang="en-US"/>
        </a:p>
      </dgm:t>
    </dgm:pt>
    <dgm:pt modelId="{D46D469E-B85F-4237-BF01-A42798B62E18}" type="pres">
      <dgm:prSet presAssocID="{C73B0969-028D-462D-98BD-7BDFBD873A48}" presName="nodeTx" presStyleLbl="node1" presStyleIdx="2" presStyleCnt="3">
        <dgm:presLayoutVars>
          <dgm:bulletEnabled val="1"/>
        </dgm:presLayoutVars>
      </dgm:prSet>
      <dgm:spPr/>
      <dgm:t>
        <a:bodyPr/>
        <a:lstStyle/>
        <a:p>
          <a:endParaRPr lang="en-US"/>
        </a:p>
      </dgm:t>
    </dgm:pt>
    <dgm:pt modelId="{0B16D6EE-C54E-47B9-980F-8E1A450B1F36}" type="pres">
      <dgm:prSet presAssocID="{C73B0969-028D-462D-98BD-7BDFBD873A48}" presName="invisiNode" presStyleLbl="node1" presStyleIdx="2" presStyleCnt="3"/>
      <dgm:spPr/>
    </dgm:pt>
    <dgm:pt modelId="{76233BF8-41FD-45F7-885C-7020E8DA8899}" type="pres">
      <dgm:prSet presAssocID="{C73B0969-028D-462D-98BD-7BDFBD873A48}" presName="imagNode" presStyleLbl="fgImgPlace1" presStyleIdx="2" presStyleCnt="3"/>
      <dgm:spPr>
        <a:blipFill>
          <a:blip xmlns:r="http://schemas.openxmlformats.org/officeDocument/2006/relationships" r:embed="rId3" cstate="screen">
            <a:extLst>
              <a:ext uri="{28A0092B-C50C-407E-A947-70E740481C1C}">
                <a14:useLocalDpi xmlns:a14="http://schemas.microsoft.com/office/drawing/2010/main" val="0"/>
              </a:ext>
            </a:extLst>
          </a:blip>
          <a:srcRect/>
          <a:stretch>
            <a:fillRect/>
          </a:stretch>
        </a:blipFill>
      </dgm:spPr>
    </dgm:pt>
  </dgm:ptLst>
  <dgm:cxnLst>
    <dgm:cxn modelId="{62DDCC4C-4596-4FF1-B8C9-0B5A6FE4029E}" srcId="{C73B0969-028D-462D-98BD-7BDFBD873A48}" destId="{BB545786-C3F1-4F22-B3A8-F62D94FC1620}" srcOrd="3" destOrd="0" parTransId="{B1CBA4AC-8E90-41ED-9F06-8E06A8B2304E}" sibTransId="{199C392E-506C-43CF-915B-76E3BF61CAAE}"/>
    <dgm:cxn modelId="{75825878-DDCE-4625-BF20-08CA84CB82B6}" type="presOf" srcId="{E1FF9EDF-A937-40E0-A5D3-5ABC8AA1D1ED}" destId="{A94039B5-33FF-4634-B068-CA3D518E5566}" srcOrd="0" destOrd="3" presId="urn:microsoft.com/office/officeart/2005/8/layout/hList7"/>
    <dgm:cxn modelId="{034B02E5-39F5-42EC-A530-53D1AEA165C5}" type="presOf" srcId="{41BA574A-5515-4484-9DF2-81DF9AF6C709}" destId="{A2BAC823-A62D-4BF9-86DA-A2B0B66536E3}" srcOrd="0" destOrd="0" presId="urn:microsoft.com/office/officeart/2005/8/layout/hList7"/>
    <dgm:cxn modelId="{8324DD79-DD83-4CB3-B450-60DDBD9D0685}" type="presOf" srcId="{C48A1EDE-9561-42F4-9831-FC1BE6424255}" destId="{01A8D16B-88BF-45C8-908E-2B32EAC18026}" srcOrd="0" destOrd="0" presId="urn:microsoft.com/office/officeart/2005/8/layout/hList7"/>
    <dgm:cxn modelId="{48DFEA98-7B47-48D6-92D6-F7867B9D1283}" type="presOf" srcId="{132E85C6-A091-42D2-8A64-3B1E2F234ED7}" destId="{A94039B5-33FF-4634-B068-CA3D518E5566}" srcOrd="0" destOrd="1" presId="urn:microsoft.com/office/officeart/2005/8/layout/hList7"/>
    <dgm:cxn modelId="{7036F1A8-D3DF-445C-B0AE-A842E4988070}" type="presOf" srcId="{0D393165-64E5-4158-99C3-C2DF4D123321}" destId="{A94039B5-33FF-4634-B068-CA3D518E5566}" srcOrd="0" destOrd="0" presId="urn:microsoft.com/office/officeart/2005/8/layout/hList7"/>
    <dgm:cxn modelId="{DCF91743-15E7-4F05-89A6-E027469E4BC0}" srcId="{19F9ED29-5930-4CFF-AB1B-F49F4140F455}" destId="{C73B0969-028D-462D-98BD-7BDFBD873A48}" srcOrd="2" destOrd="0" parTransId="{1497BE7F-3091-4B28-9DF8-FF6EB36B624F}" sibTransId="{D2C4E7E9-6628-4B99-A5F8-7C81F3262AAE}"/>
    <dgm:cxn modelId="{3B6EDBBE-A577-4A4F-AE90-E41E3F2815F2}" type="presOf" srcId="{132E85C6-A091-42D2-8A64-3B1E2F234ED7}" destId="{915EC42F-A98D-4C48-9544-1571ED225B20}" srcOrd="1" destOrd="1" presId="urn:microsoft.com/office/officeart/2005/8/layout/hList7"/>
    <dgm:cxn modelId="{ACECA2B6-4F08-49E6-A5D0-4A7CC8F5C277}" srcId="{19F9ED29-5930-4CFF-AB1B-F49F4140F455}" destId="{0D393165-64E5-4158-99C3-C2DF4D123321}" srcOrd="0" destOrd="0" parTransId="{243430AF-2393-49A5-A212-E17F80372EF8}" sibTransId="{2892F492-7780-41E8-B4E3-1D975A492C7A}"/>
    <dgm:cxn modelId="{535856B6-9D1C-468F-BB95-E2368C79D9CB}" type="presOf" srcId="{C73B0969-028D-462D-98BD-7BDFBD873A48}" destId="{151F208A-A649-45B2-8DB4-A6269B8590A1}" srcOrd="0" destOrd="0" presId="urn:microsoft.com/office/officeart/2005/8/layout/hList7"/>
    <dgm:cxn modelId="{A8A0D8AB-E077-4698-9191-ED607BEEAA4E}" type="presOf" srcId="{EBAFC430-E81B-4254-837C-17D69D5C66A8}" destId="{A2BAC823-A62D-4BF9-86DA-A2B0B66536E3}" srcOrd="0" destOrd="3" presId="urn:microsoft.com/office/officeart/2005/8/layout/hList7"/>
    <dgm:cxn modelId="{83A2FD9B-419D-4DD3-8508-2E15AE1E79EB}" type="presOf" srcId="{41BA574A-5515-4484-9DF2-81DF9AF6C709}" destId="{1B7584EA-3406-49D5-AC52-F480342EA57C}" srcOrd="1" destOrd="0" presId="urn:microsoft.com/office/officeart/2005/8/layout/hList7"/>
    <dgm:cxn modelId="{C0B788EC-A98D-401E-BFD7-86F9C2F37031}" type="presOf" srcId="{08D18002-81A6-44FC-8BAF-5AB121B826A8}" destId="{A94039B5-33FF-4634-B068-CA3D518E5566}" srcOrd="0" destOrd="4" presId="urn:microsoft.com/office/officeart/2005/8/layout/hList7"/>
    <dgm:cxn modelId="{F17AAC50-EA2B-4638-86DC-88E21227F115}" type="presOf" srcId="{0D393165-64E5-4158-99C3-C2DF4D123321}" destId="{915EC42F-A98D-4C48-9544-1571ED225B20}" srcOrd="1" destOrd="0" presId="urn:microsoft.com/office/officeart/2005/8/layout/hList7"/>
    <dgm:cxn modelId="{F385CE20-39A7-4F10-B9E4-DE7A346345FD}" type="presOf" srcId="{109C7D55-1FBD-48BE-B86B-107F3DD7ECC8}" destId="{D46D469E-B85F-4237-BF01-A42798B62E18}" srcOrd="1" destOrd="1" presId="urn:microsoft.com/office/officeart/2005/8/layout/hList7"/>
    <dgm:cxn modelId="{40D1D939-1A22-45AA-AC73-6A9EC0664ED6}" srcId="{C73B0969-028D-462D-98BD-7BDFBD873A48}" destId="{B2C13957-5856-4479-9ACE-F9F478527D69}" srcOrd="2" destOrd="0" parTransId="{D40651D3-013E-451C-80D1-A006E5C4C1A6}" sibTransId="{0A49B84C-1197-4CD7-BB46-E42187D9D72C}"/>
    <dgm:cxn modelId="{98BC0364-8132-486A-84B0-1383BB265454}" type="presOf" srcId="{30D5167C-0926-42C3-BFB2-DDCE32D84E4B}" destId="{D46D469E-B85F-4237-BF01-A42798B62E18}" srcOrd="1" destOrd="2" presId="urn:microsoft.com/office/officeart/2005/8/layout/hList7"/>
    <dgm:cxn modelId="{7B2DF7A9-0EB7-4D27-8AFA-0CDA5B20DE5D}" type="presOf" srcId="{19F9ED29-5930-4CFF-AB1B-F49F4140F455}" destId="{6E78C656-1D73-4BA3-BEE6-2E70F737F724}" srcOrd="0" destOrd="0" presId="urn:microsoft.com/office/officeart/2005/8/layout/hList7"/>
    <dgm:cxn modelId="{13E04149-78E7-462C-BC63-47D434D7940D}" type="presOf" srcId="{0C53625B-9E8F-49FB-9399-CBD43AB6E1D6}" destId="{915EC42F-A98D-4C48-9544-1571ED225B20}" srcOrd="1" destOrd="2" presId="urn:microsoft.com/office/officeart/2005/8/layout/hList7"/>
    <dgm:cxn modelId="{6744BDCF-556B-4FA0-BE7C-EC83D9B8269A}" srcId="{0D393165-64E5-4158-99C3-C2DF4D123321}" destId="{0C53625B-9E8F-49FB-9399-CBD43AB6E1D6}" srcOrd="1" destOrd="0" parTransId="{B4C00229-1874-4BF9-BA89-A7B324DF390E}" sibTransId="{FDCEBE6A-DF85-4FAD-A47C-76E8E2176417}"/>
    <dgm:cxn modelId="{FB6B501E-5F2A-4E65-A945-C3D6B68A1B08}" srcId="{0D393165-64E5-4158-99C3-C2DF4D123321}" destId="{08D18002-81A6-44FC-8BAF-5AB121B826A8}" srcOrd="3" destOrd="0" parTransId="{EC4F0289-281C-42CC-9F41-3061B1A4296E}" sibTransId="{A332D768-5498-46F3-9F73-32935A28740D}"/>
    <dgm:cxn modelId="{53244DB1-FBA2-405E-A736-345D3B8D8DC3}" srcId="{19F9ED29-5930-4CFF-AB1B-F49F4140F455}" destId="{41BA574A-5515-4484-9DF2-81DF9AF6C709}" srcOrd="1" destOrd="0" parTransId="{479E0514-FA02-4DC1-B2B4-FFF0D40EB08C}" sibTransId="{C48A1EDE-9561-42F4-9831-FC1BE6424255}"/>
    <dgm:cxn modelId="{9A295E47-B3A7-42B8-9CDF-2928036EC9C6}" type="presOf" srcId="{1BE0DE40-BA07-4E88-92FD-9801867925A9}" destId="{A2BAC823-A62D-4BF9-86DA-A2B0B66536E3}" srcOrd="0" destOrd="2" presId="urn:microsoft.com/office/officeart/2005/8/layout/hList7"/>
    <dgm:cxn modelId="{608AC540-0FAC-4870-A964-B9742710E0E3}" type="presOf" srcId="{30D5167C-0926-42C3-BFB2-DDCE32D84E4B}" destId="{151F208A-A649-45B2-8DB4-A6269B8590A1}" srcOrd="0" destOrd="2" presId="urn:microsoft.com/office/officeart/2005/8/layout/hList7"/>
    <dgm:cxn modelId="{889B4167-C420-45F9-8E10-078468F7EE11}" type="presOf" srcId="{2892F492-7780-41E8-B4E3-1D975A492C7A}" destId="{BF8A0402-D39C-4755-BCE3-D0B7E21DA0B6}" srcOrd="0" destOrd="0" presId="urn:microsoft.com/office/officeart/2005/8/layout/hList7"/>
    <dgm:cxn modelId="{6CA4AA63-F821-44E9-BDB1-38553CF5B38C}" type="presOf" srcId="{0C53625B-9E8F-49FB-9399-CBD43AB6E1D6}" destId="{A94039B5-33FF-4634-B068-CA3D518E5566}" srcOrd="0" destOrd="2" presId="urn:microsoft.com/office/officeart/2005/8/layout/hList7"/>
    <dgm:cxn modelId="{9D5FF4F7-BA35-4F1B-ADB1-E228C1EC01E1}" srcId="{41BA574A-5515-4484-9DF2-81DF9AF6C709}" destId="{85C7FEDD-8297-416B-8BAB-97B390820681}" srcOrd="0" destOrd="0" parTransId="{5BC7802B-FBD6-49AB-B561-78B3B17C244E}" sibTransId="{04203C72-1222-4473-99A1-E1C3FC464451}"/>
    <dgm:cxn modelId="{DDA1F3D8-8EEB-486F-B72E-D2B02017F246}" type="presOf" srcId="{109C7D55-1FBD-48BE-B86B-107F3DD7ECC8}" destId="{151F208A-A649-45B2-8DB4-A6269B8590A1}" srcOrd="0" destOrd="1" presId="urn:microsoft.com/office/officeart/2005/8/layout/hList7"/>
    <dgm:cxn modelId="{60EAE643-622E-4D5A-9F98-C88DD5762DD4}" type="presOf" srcId="{85C7FEDD-8297-416B-8BAB-97B390820681}" destId="{A2BAC823-A62D-4BF9-86DA-A2B0B66536E3}" srcOrd="0" destOrd="1" presId="urn:microsoft.com/office/officeart/2005/8/layout/hList7"/>
    <dgm:cxn modelId="{36481A31-F523-4FA6-AF45-3CC74C443EA3}" type="presOf" srcId="{85C7FEDD-8297-416B-8BAB-97B390820681}" destId="{1B7584EA-3406-49D5-AC52-F480342EA57C}" srcOrd="1" destOrd="1" presId="urn:microsoft.com/office/officeart/2005/8/layout/hList7"/>
    <dgm:cxn modelId="{83794B94-2A2C-469C-8866-2222222876ED}" type="presOf" srcId="{C73B0969-028D-462D-98BD-7BDFBD873A48}" destId="{D46D469E-B85F-4237-BF01-A42798B62E18}" srcOrd="1" destOrd="0" presId="urn:microsoft.com/office/officeart/2005/8/layout/hList7"/>
    <dgm:cxn modelId="{6DAAF4BC-C8FC-4249-A24B-007D7DBCF7EB}" type="presOf" srcId="{E1FF9EDF-A937-40E0-A5D3-5ABC8AA1D1ED}" destId="{915EC42F-A98D-4C48-9544-1571ED225B20}" srcOrd="1" destOrd="3" presId="urn:microsoft.com/office/officeart/2005/8/layout/hList7"/>
    <dgm:cxn modelId="{55AE1B24-E0D9-47E3-8FCC-4EA1DEC23A22}" srcId="{41BA574A-5515-4484-9DF2-81DF9AF6C709}" destId="{EBAFC430-E81B-4254-837C-17D69D5C66A8}" srcOrd="2" destOrd="0" parTransId="{FC846333-E1F7-457C-A8A9-CA8D0A5F8424}" sibTransId="{A653BD6C-BD8C-4BC4-8A05-56C64691BE17}"/>
    <dgm:cxn modelId="{70C1AE2E-DA6E-4161-B634-74556F588BA8}" type="presOf" srcId="{31A7951A-AE17-48C0-8123-A9E48FCA267A}" destId="{915EC42F-A98D-4C48-9544-1571ED225B20}" srcOrd="1" destOrd="5" presId="urn:microsoft.com/office/officeart/2005/8/layout/hList7"/>
    <dgm:cxn modelId="{23CCFD59-23AA-4D97-9C11-CFBFA99F43A4}" srcId="{0D393165-64E5-4158-99C3-C2DF4D123321}" destId="{132E85C6-A091-42D2-8A64-3B1E2F234ED7}" srcOrd="0" destOrd="0" parTransId="{14500D89-2CFE-4319-B827-6195541D409D}" sibTransId="{07DA81C9-24AE-4EAF-9565-F57A2B57ADFA}"/>
    <dgm:cxn modelId="{127A12D1-8DFC-47E7-A5AE-E797A530057D}" type="presOf" srcId="{08D18002-81A6-44FC-8BAF-5AB121B826A8}" destId="{915EC42F-A98D-4C48-9544-1571ED225B20}" srcOrd="1" destOrd="4" presId="urn:microsoft.com/office/officeart/2005/8/layout/hList7"/>
    <dgm:cxn modelId="{45386580-5E20-4640-ABC7-72EEB5730917}" srcId="{C73B0969-028D-462D-98BD-7BDFBD873A48}" destId="{30D5167C-0926-42C3-BFB2-DDCE32D84E4B}" srcOrd="1" destOrd="0" parTransId="{09BD3DC3-B6A3-4C71-BCFB-16E0ADF1AC6A}" sibTransId="{D7A37A66-A540-420C-897A-12F4C5E99A3C}"/>
    <dgm:cxn modelId="{B02D521A-1E38-457F-8480-5958469BEDFA}" type="presOf" srcId="{BB545786-C3F1-4F22-B3A8-F62D94FC1620}" destId="{151F208A-A649-45B2-8DB4-A6269B8590A1}" srcOrd="0" destOrd="4" presId="urn:microsoft.com/office/officeart/2005/8/layout/hList7"/>
    <dgm:cxn modelId="{BFE1EBCD-CED4-42F3-98ED-7956C38E1CE4}" type="presOf" srcId="{EBAFC430-E81B-4254-837C-17D69D5C66A8}" destId="{1B7584EA-3406-49D5-AC52-F480342EA57C}" srcOrd="1" destOrd="3" presId="urn:microsoft.com/office/officeart/2005/8/layout/hList7"/>
    <dgm:cxn modelId="{7D41F450-6926-4DD4-8139-E5BADF1BE656}" type="presOf" srcId="{31A7951A-AE17-48C0-8123-A9E48FCA267A}" destId="{A94039B5-33FF-4634-B068-CA3D518E5566}" srcOrd="0" destOrd="5" presId="urn:microsoft.com/office/officeart/2005/8/layout/hList7"/>
    <dgm:cxn modelId="{E68065A5-57DE-4B20-9BFD-3AFE01E9353D}" type="presOf" srcId="{BB545786-C3F1-4F22-B3A8-F62D94FC1620}" destId="{D46D469E-B85F-4237-BF01-A42798B62E18}" srcOrd="1" destOrd="4" presId="urn:microsoft.com/office/officeart/2005/8/layout/hList7"/>
    <dgm:cxn modelId="{C0274C13-61B3-48E5-9402-08F57104F050}" srcId="{0D393165-64E5-4158-99C3-C2DF4D123321}" destId="{31A7951A-AE17-48C0-8123-A9E48FCA267A}" srcOrd="4" destOrd="0" parTransId="{D3241A15-5F7A-4662-9F0E-24C5C8F7DAE6}" sibTransId="{1EF4BC1C-9F19-4DF4-B652-7A7609997428}"/>
    <dgm:cxn modelId="{550E5ECA-78CB-46F4-B37E-C134D2D20FDF}" srcId="{0D393165-64E5-4158-99C3-C2DF4D123321}" destId="{E1FF9EDF-A937-40E0-A5D3-5ABC8AA1D1ED}" srcOrd="2" destOrd="0" parTransId="{89A29D50-6DB7-490D-8091-6FA6B0997F22}" sibTransId="{10B74DBB-CA7E-44E6-9F13-C31E8008FBBD}"/>
    <dgm:cxn modelId="{99D5BCD4-CA6E-43B9-9252-9801A061776D}" type="presOf" srcId="{B2C13957-5856-4479-9ACE-F9F478527D69}" destId="{D46D469E-B85F-4237-BF01-A42798B62E18}" srcOrd="1" destOrd="3" presId="urn:microsoft.com/office/officeart/2005/8/layout/hList7"/>
    <dgm:cxn modelId="{07F7897A-D7B3-4EFD-8AD7-8BC87DA67930}" srcId="{41BA574A-5515-4484-9DF2-81DF9AF6C709}" destId="{1BE0DE40-BA07-4E88-92FD-9801867925A9}" srcOrd="1" destOrd="0" parTransId="{D580D4A8-F7A9-42C5-914D-71DBF51433D2}" sibTransId="{411CD6D9-6327-48BF-A895-C52033CAB1D8}"/>
    <dgm:cxn modelId="{83F21EAF-C905-4C4D-9411-F5B6E76EED92}" type="presOf" srcId="{1BE0DE40-BA07-4E88-92FD-9801867925A9}" destId="{1B7584EA-3406-49D5-AC52-F480342EA57C}" srcOrd="1" destOrd="2" presId="urn:microsoft.com/office/officeart/2005/8/layout/hList7"/>
    <dgm:cxn modelId="{B7311E0C-2427-48D3-8527-3613BDF9F97A}" type="presOf" srcId="{B2C13957-5856-4479-9ACE-F9F478527D69}" destId="{151F208A-A649-45B2-8DB4-A6269B8590A1}" srcOrd="0" destOrd="3" presId="urn:microsoft.com/office/officeart/2005/8/layout/hList7"/>
    <dgm:cxn modelId="{C4E68B87-E151-4593-8FCA-98767243675E}" srcId="{C73B0969-028D-462D-98BD-7BDFBD873A48}" destId="{109C7D55-1FBD-48BE-B86B-107F3DD7ECC8}" srcOrd="0" destOrd="0" parTransId="{5C257F6E-FF2F-4D18-BF31-2DFBAC55FC5F}" sibTransId="{5788687E-E386-4D1A-974C-F9AF5DC4F4D4}"/>
    <dgm:cxn modelId="{735C54E7-D576-4CA8-BF0E-95AE665D3F86}" type="presParOf" srcId="{6E78C656-1D73-4BA3-BEE6-2E70F737F724}" destId="{B12001F4-7433-476B-AAFC-13D7EEB4FD7B}" srcOrd="0" destOrd="0" presId="urn:microsoft.com/office/officeart/2005/8/layout/hList7"/>
    <dgm:cxn modelId="{63A8B4F9-57A9-4596-AEF4-B7F530D8B472}" type="presParOf" srcId="{6E78C656-1D73-4BA3-BEE6-2E70F737F724}" destId="{32426B66-DDC5-4F81-BC81-EE3B94D53932}" srcOrd="1" destOrd="0" presId="urn:microsoft.com/office/officeart/2005/8/layout/hList7"/>
    <dgm:cxn modelId="{2356F91C-F747-4F8F-B4A9-A24119E22A1B}" type="presParOf" srcId="{32426B66-DDC5-4F81-BC81-EE3B94D53932}" destId="{BAFBAF0D-DCB5-47A3-9D5C-971B5FB37DBF}" srcOrd="0" destOrd="0" presId="urn:microsoft.com/office/officeart/2005/8/layout/hList7"/>
    <dgm:cxn modelId="{B0138B6F-9B2E-476D-AB9C-C708E80EA2D9}" type="presParOf" srcId="{BAFBAF0D-DCB5-47A3-9D5C-971B5FB37DBF}" destId="{A94039B5-33FF-4634-B068-CA3D518E5566}" srcOrd="0" destOrd="0" presId="urn:microsoft.com/office/officeart/2005/8/layout/hList7"/>
    <dgm:cxn modelId="{E58E52C9-2BD0-467D-8219-82CA35F98BA6}" type="presParOf" srcId="{BAFBAF0D-DCB5-47A3-9D5C-971B5FB37DBF}" destId="{915EC42F-A98D-4C48-9544-1571ED225B20}" srcOrd="1" destOrd="0" presId="urn:microsoft.com/office/officeart/2005/8/layout/hList7"/>
    <dgm:cxn modelId="{3E1E5237-9B19-4148-B52A-1FDC5E10B189}" type="presParOf" srcId="{BAFBAF0D-DCB5-47A3-9D5C-971B5FB37DBF}" destId="{0FB90405-BB05-41DD-99C7-EDCD78CE42F5}" srcOrd="2" destOrd="0" presId="urn:microsoft.com/office/officeart/2005/8/layout/hList7"/>
    <dgm:cxn modelId="{F49ADD66-B24B-46CD-BC5E-F147E5922A23}" type="presParOf" srcId="{BAFBAF0D-DCB5-47A3-9D5C-971B5FB37DBF}" destId="{BC7D74B2-DDD0-4EC4-9768-CD7613755C85}" srcOrd="3" destOrd="0" presId="urn:microsoft.com/office/officeart/2005/8/layout/hList7"/>
    <dgm:cxn modelId="{FDB5C21C-1DC1-4221-AB8C-968F95E733C1}" type="presParOf" srcId="{32426B66-DDC5-4F81-BC81-EE3B94D53932}" destId="{BF8A0402-D39C-4755-BCE3-D0B7E21DA0B6}" srcOrd="1" destOrd="0" presId="urn:microsoft.com/office/officeart/2005/8/layout/hList7"/>
    <dgm:cxn modelId="{974004F5-6CB8-46F5-8802-A2933176D4D7}" type="presParOf" srcId="{32426B66-DDC5-4F81-BC81-EE3B94D53932}" destId="{27856793-D755-4ABA-929F-467B71A7DAE9}" srcOrd="2" destOrd="0" presId="urn:microsoft.com/office/officeart/2005/8/layout/hList7"/>
    <dgm:cxn modelId="{935B8753-5102-433F-863B-516CFBBCFEE7}" type="presParOf" srcId="{27856793-D755-4ABA-929F-467B71A7DAE9}" destId="{A2BAC823-A62D-4BF9-86DA-A2B0B66536E3}" srcOrd="0" destOrd="0" presId="urn:microsoft.com/office/officeart/2005/8/layout/hList7"/>
    <dgm:cxn modelId="{DACE991E-E094-4534-9297-74410E2B088A}" type="presParOf" srcId="{27856793-D755-4ABA-929F-467B71A7DAE9}" destId="{1B7584EA-3406-49D5-AC52-F480342EA57C}" srcOrd="1" destOrd="0" presId="urn:microsoft.com/office/officeart/2005/8/layout/hList7"/>
    <dgm:cxn modelId="{427B1F37-C6E1-45FF-AB51-D0B9C3583800}" type="presParOf" srcId="{27856793-D755-4ABA-929F-467B71A7DAE9}" destId="{BC12ABCC-98D8-48CC-993D-72CFD43E581C}" srcOrd="2" destOrd="0" presId="urn:microsoft.com/office/officeart/2005/8/layout/hList7"/>
    <dgm:cxn modelId="{864FC8B0-E976-451A-A174-D58FBAB9F410}" type="presParOf" srcId="{27856793-D755-4ABA-929F-467B71A7DAE9}" destId="{5C9D0641-A237-43E8-8038-2A21B5FA9FE6}" srcOrd="3" destOrd="0" presId="urn:microsoft.com/office/officeart/2005/8/layout/hList7"/>
    <dgm:cxn modelId="{B072F15D-5021-480B-87F0-D2BEB1590381}" type="presParOf" srcId="{32426B66-DDC5-4F81-BC81-EE3B94D53932}" destId="{01A8D16B-88BF-45C8-908E-2B32EAC18026}" srcOrd="3" destOrd="0" presId="urn:microsoft.com/office/officeart/2005/8/layout/hList7"/>
    <dgm:cxn modelId="{AF5183E3-93A6-4B2E-8DA2-B7C5C416D882}" type="presParOf" srcId="{32426B66-DDC5-4F81-BC81-EE3B94D53932}" destId="{B9BDF9DB-D489-4CE9-BBFD-7C7DBE6CE4D8}" srcOrd="4" destOrd="0" presId="urn:microsoft.com/office/officeart/2005/8/layout/hList7"/>
    <dgm:cxn modelId="{72D99208-C271-4831-A9D4-0D72E06134E6}" type="presParOf" srcId="{B9BDF9DB-D489-4CE9-BBFD-7C7DBE6CE4D8}" destId="{151F208A-A649-45B2-8DB4-A6269B8590A1}" srcOrd="0" destOrd="0" presId="urn:microsoft.com/office/officeart/2005/8/layout/hList7"/>
    <dgm:cxn modelId="{B7034AA3-3D1D-4736-836F-A2276A4F432A}" type="presParOf" srcId="{B9BDF9DB-D489-4CE9-BBFD-7C7DBE6CE4D8}" destId="{D46D469E-B85F-4237-BF01-A42798B62E18}" srcOrd="1" destOrd="0" presId="urn:microsoft.com/office/officeart/2005/8/layout/hList7"/>
    <dgm:cxn modelId="{76CF41C7-39E5-4B2D-B738-3D6E5419E5DD}" type="presParOf" srcId="{B9BDF9DB-D489-4CE9-BBFD-7C7DBE6CE4D8}" destId="{0B16D6EE-C54E-47B9-980F-8E1A450B1F36}" srcOrd="2" destOrd="0" presId="urn:microsoft.com/office/officeart/2005/8/layout/hList7"/>
    <dgm:cxn modelId="{11CFF8F5-D3D3-4CA8-A2D0-D663AAF4DAE0}" type="presParOf" srcId="{B9BDF9DB-D489-4CE9-BBFD-7C7DBE6CE4D8}" destId="{76233BF8-41FD-45F7-885C-7020E8DA889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039B5-33FF-4634-B068-CA3D518E5566}">
      <dsp:nvSpPr>
        <dsp:cNvPr id="0" name=""/>
        <dsp:cNvSpPr/>
      </dsp:nvSpPr>
      <dsp:spPr>
        <a:xfrm>
          <a:off x="1781" y="0"/>
          <a:ext cx="2772291" cy="5181600"/>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1">
          <a:noAutofit/>
        </a:bodyPr>
        <a:lstStyle/>
        <a:p>
          <a:pPr lvl="0" algn="l" defTabSz="711200" rtl="0">
            <a:lnSpc>
              <a:spcPct val="90000"/>
            </a:lnSpc>
            <a:spcBef>
              <a:spcPct val="0"/>
            </a:spcBef>
            <a:spcAft>
              <a:spcPct val="35000"/>
            </a:spcAft>
          </a:pPr>
          <a:r>
            <a:rPr lang="en-US" sz="1600" kern="1200" dirty="0"/>
            <a:t>Technical Resources</a:t>
          </a:r>
        </a:p>
        <a:p>
          <a:pPr marL="114300" lvl="1" indent="-114300" algn="l" defTabSz="622300" rtl="0">
            <a:lnSpc>
              <a:spcPct val="90000"/>
            </a:lnSpc>
            <a:spcBef>
              <a:spcPct val="0"/>
            </a:spcBef>
            <a:spcAft>
              <a:spcPct val="15000"/>
            </a:spcAft>
            <a:buChar char="••"/>
          </a:pPr>
          <a:r>
            <a:rPr lang="en-US" sz="1400" kern="1200" dirty="0"/>
            <a:t>Discounts on ISA resources, training, and conferences </a:t>
          </a:r>
        </a:p>
        <a:p>
          <a:pPr marL="114300" lvl="1" indent="-114300" algn="l" defTabSz="622300" rtl="0">
            <a:lnSpc>
              <a:spcPct val="90000"/>
            </a:lnSpc>
            <a:spcBef>
              <a:spcPct val="0"/>
            </a:spcBef>
            <a:spcAft>
              <a:spcPct val="15000"/>
            </a:spcAft>
            <a:buChar char="••"/>
          </a:pPr>
          <a:r>
            <a:rPr lang="en-US" sz="1400" kern="1200" dirty="0"/>
            <a:t>Subscription to </a:t>
          </a:r>
          <a:r>
            <a:rPr lang="en-US" sz="1400" i="1" kern="1200" dirty="0" err="1"/>
            <a:t>InTech</a:t>
          </a:r>
          <a:r>
            <a:rPr lang="en-US" sz="1400" kern="1200" dirty="0"/>
            <a:t> magazine</a:t>
          </a:r>
        </a:p>
        <a:p>
          <a:pPr marL="114300" lvl="1" indent="-114300" algn="l" defTabSz="622300" rtl="0">
            <a:lnSpc>
              <a:spcPct val="90000"/>
            </a:lnSpc>
            <a:spcBef>
              <a:spcPct val="0"/>
            </a:spcBef>
            <a:spcAft>
              <a:spcPct val="15000"/>
            </a:spcAft>
            <a:buChar char="••"/>
          </a:pPr>
          <a:r>
            <a:rPr lang="en-US" sz="1400" kern="1200" dirty="0"/>
            <a:t>Unlimited online viewing of ISA standards</a:t>
          </a:r>
        </a:p>
        <a:p>
          <a:pPr marL="114300" lvl="1" indent="-114300" algn="l" defTabSz="622300" rtl="0">
            <a:lnSpc>
              <a:spcPct val="90000"/>
            </a:lnSpc>
            <a:spcBef>
              <a:spcPct val="0"/>
            </a:spcBef>
            <a:spcAft>
              <a:spcPct val="15000"/>
            </a:spcAft>
            <a:buChar char="••"/>
          </a:pPr>
          <a:r>
            <a:rPr lang="en-US" sz="1400" kern="1200" dirty="0"/>
            <a:t>Unlimited access to archived ISA web seminars</a:t>
          </a:r>
        </a:p>
        <a:p>
          <a:pPr marL="114300" lvl="1" indent="-114300" algn="l" defTabSz="622300" rtl="0">
            <a:lnSpc>
              <a:spcPct val="90000"/>
            </a:lnSpc>
            <a:spcBef>
              <a:spcPct val="0"/>
            </a:spcBef>
            <a:spcAft>
              <a:spcPct val="15000"/>
            </a:spcAft>
            <a:buChar char="••"/>
          </a:pPr>
          <a:r>
            <a:rPr lang="en-US" sz="1400" kern="1200" dirty="0"/>
            <a:t>Unlimited downloads of ISA Technical Papers</a:t>
          </a:r>
        </a:p>
      </dsp:txBody>
      <dsp:txXfrm>
        <a:off x="1781" y="2072640"/>
        <a:ext cx="2772291" cy="2072640"/>
      </dsp:txXfrm>
    </dsp:sp>
    <dsp:sp modelId="{BC7D74B2-DDD0-4EC4-9768-CD7613755C85}">
      <dsp:nvSpPr>
        <dsp:cNvPr id="0" name=""/>
        <dsp:cNvSpPr/>
      </dsp:nvSpPr>
      <dsp:spPr>
        <a:xfrm>
          <a:off x="525191" y="310896"/>
          <a:ext cx="1725472" cy="1725472"/>
        </a:xfrm>
        <a:prstGeom prst="ellipse">
          <a:avLst/>
        </a:prstGeom>
        <a:blipFill>
          <a:blip xmlns:r="http://schemas.openxmlformats.org/officeDocument/2006/relationships" r:embed="rId1" cstate="screen">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BAC823-A62D-4BF9-86DA-A2B0B66536E3}">
      <dsp:nvSpPr>
        <dsp:cNvPr id="0" name=""/>
        <dsp:cNvSpPr/>
      </dsp:nvSpPr>
      <dsp:spPr>
        <a:xfrm>
          <a:off x="2857241" y="0"/>
          <a:ext cx="2772291" cy="5181600"/>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1">
          <a:noAutofit/>
        </a:bodyPr>
        <a:lstStyle/>
        <a:p>
          <a:pPr lvl="0" algn="l" defTabSz="800100" rtl="0">
            <a:lnSpc>
              <a:spcPct val="90000"/>
            </a:lnSpc>
            <a:spcBef>
              <a:spcPct val="0"/>
            </a:spcBef>
            <a:spcAft>
              <a:spcPct val="35000"/>
            </a:spcAft>
          </a:pPr>
          <a:r>
            <a:rPr lang="en-US" sz="1800" kern="1200"/>
            <a:t>Professional Network</a:t>
          </a:r>
        </a:p>
        <a:p>
          <a:pPr marL="114300" lvl="1" indent="-114300" algn="l" defTabSz="622300" rtl="0">
            <a:lnSpc>
              <a:spcPct val="90000"/>
            </a:lnSpc>
            <a:spcBef>
              <a:spcPct val="0"/>
            </a:spcBef>
            <a:spcAft>
              <a:spcPct val="15000"/>
            </a:spcAft>
            <a:buChar char="••"/>
          </a:pPr>
          <a:r>
            <a:rPr lang="en-US" sz="1400" kern="1200" dirty="0"/>
            <a:t>Access to local professionals via ISA Sections</a:t>
          </a:r>
        </a:p>
        <a:p>
          <a:pPr marL="114300" lvl="1" indent="-114300" algn="l" defTabSz="622300" rtl="0">
            <a:lnSpc>
              <a:spcPct val="90000"/>
            </a:lnSpc>
            <a:spcBef>
              <a:spcPct val="0"/>
            </a:spcBef>
            <a:spcAft>
              <a:spcPct val="15000"/>
            </a:spcAft>
            <a:buChar char="••"/>
          </a:pPr>
          <a:r>
            <a:rPr lang="en-US" sz="1400" kern="1200" dirty="0"/>
            <a:t>Connections to peers via ISA Technical Divisions</a:t>
          </a:r>
        </a:p>
        <a:p>
          <a:pPr marL="114300" lvl="1" indent="-114300" algn="l" defTabSz="622300" rtl="0">
            <a:lnSpc>
              <a:spcPct val="90000"/>
            </a:lnSpc>
            <a:spcBef>
              <a:spcPct val="0"/>
            </a:spcBef>
            <a:spcAft>
              <a:spcPct val="15000"/>
            </a:spcAft>
            <a:buChar char="••"/>
          </a:pPr>
          <a:r>
            <a:rPr lang="en-US" sz="1400" kern="1200" dirty="0"/>
            <a:t>Industry thought leader discussions via ISA Online Communities </a:t>
          </a:r>
        </a:p>
      </dsp:txBody>
      <dsp:txXfrm>
        <a:off x="2857241" y="2072640"/>
        <a:ext cx="2772291" cy="2072640"/>
      </dsp:txXfrm>
    </dsp:sp>
    <dsp:sp modelId="{5C9D0641-A237-43E8-8038-2A21B5FA9FE6}">
      <dsp:nvSpPr>
        <dsp:cNvPr id="0" name=""/>
        <dsp:cNvSpPr/>
      </dsp:nvSpPr>
      <dsp:spPr>
        <a:xfrm>
          <a:off x="3380651" y="310896"/>
          <a:ext cx="1725472" cy="1725472"/>
        </a:xfrm>
        <a:prstGeom prst="ellipse">
          <a:avLst/>
        </a:prstGeom>
        <a:blipFill>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1F208A-A649-45B2-8DB4-A6269B8590A1}">
      <dsp:nvSpPr>
        <dsp:cNvPr id="0" name=""/>
        <dsp:cNvSpPr/>
      </dsp:nvSpPr>
      <dsp:spPr>
        <a:xfrm>
          <a:off x="5712701" y="0"/>
          <a:ext cx="2772291" cy="5181600"/>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1">
          <a:noAutofit/>
        </a:bodyPr>
        <a:lstStyle/>
        <a:p>
          <a:pPr lvl="0" algn="l" defTabSz="800100" rtl="0">
            <a:lnSpc>
              <a:spcPct val="90000"/>
            </a:lnSpc>
            <a:spcBef>
              <a:spcPct val="0"/>
            </a:spcBef>
            <a:spcAft>
              <a:spcPct val="35000"/>
            </a:spcAft>
          </a:pPr>
          <a:r>
            <a:rPr lang="en-US" sz="1800" kern="1200"/>
            <a:t>Leadership Skills</a:t>
          </a:r>
        </a:p>
        <a:p>
          <a:pPr marL="114300" lvl="1" indent="-114300" algn="l" defTabSz="622300" rtl="0">
            <a:lnSpc>
              <a:spcPct val="90000"/>
            </a:lnSpc>
            <a:spcBef>
              <a:spcPct val="0"/>
            </a:spcBef>
            <a:spcAft>
              <a:spcPct val="15000"/>
            </a:spcAft>
            <a:buChar char="••"/>
          </a:pPr>
          <a:r>
            <a:rPr lang="en-US" sz="1400" kern="1200"/>
            <a:t>Leadership Development Training</a:t>
          </a:r>
        </a:p>
        <a:p>
          <a:pPr marL="114300" lvl="1" indent="-114300" algn="l" defTabSz="622300" rtl="0">
            <a:lnSpc>
              <a:spcPct val="90000"/>
            </a:lnSpc>
            <a:spcBef>
              <a:spcPct val="0"/>
            </a:spcBef>
            <a:spcAft>
              <a:spcPct val="15000"/>
            </a:spcAft>
            <a:buChar char="••"/>
          </a:pPr>
          <a:r>
            <a:rPr lang="en-US" sz="1400" kern="1200" dirty="0"/>
            <a:t>Hundreds of Volunteer Roles</a:t>
          </a:r>
        </a:p>
        <a:p>
          <a:pPr marL="114300" lvl="1" indent="-114300" algn="l" defTabSz="622300" rtl="0">
            <a:lnSpc>
              <a:spcPct val="90000"/>
            </a:lnSpc>
            <a:spcBef>
              <a:spcPct val="0"/>
            </a:spcBef>
            <a:spcAft>
              <a:spcPct val="15000"/>
            </a:spcAft>
            <a:buChar char="••"/>
          </a:pPr>
          <a:r>
            <a:rPr lang="en-US" sz="1400" kern="1200" dirty="0"/>
            <a:t>Publishing, Teaching, and Presenting Opportunities</a:t>
          </a:r>
        </a:p>
        <a:p>
          <a:pPr marL="114300" lvl="1" indent="-114300" algn="l" defTabSz="622300" rtl="0">
            <a:lnSpc>
              <a:spcPct val="90000"/>
            </a:lnSpc>
            <a:spcBef>
              <a:spcPct val="0"/>
            </a:spcBef>
            <a:spcAft>
              <a:spcPct val="15000"/>
            </a:spcAft>
            <a:buChar char="••"/>
          </a:pPr>
          <a:r>
            <a:rPr lang="en-US" sz="1400" kern="1200" dirty="0"/>
            <a:t>ISA Honors and Awards, Recognition Programs</a:t>
          </a:r>
        </a:p>
      </dsp:txBody>
      <dsp:txXfrm>
        <a:off x="5712701" y="2072640"/>
        <a:ext cx="2772291" cy="2072640"/>
      </dsp:txXfrm>
    </dsp:sp>
    <dsp:sp modelId="{76233BF8-41FD-45F7-885C-7020E8DA8899}">
      <dsp:nvSpPr>
        <dsp:cNvPr id="0" name=""/>
        <dsp:cNvSpPr/>
      </dsp:nvSpPr>
      <dsp:spPr>
        <a:xfrm>
          <a:off x="6236111" y="310896"/>
          <a:ext cx="1725472" cy="1725472"/>
        </a:xfrm>
        <a:prstGeom prst="ellipse">
          <a:avLst/>
        </a:prstGeom>
        <a:blipFill>
          <a:blip xmlns:r="http://schemas.openxmlformats.org/officeDocument/2006/relationships" r:embed="rId3" cstate="screen">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2001F4-7433-476B-AAFC-13D7EEB4FD7B}">
      <dsp:nvSpPr>
        <dsp:cNvPr id="0" name=""/>
        <dsp:cNvSpPr/>
      </dsp:nvSpPr>
      <dsp:spPr>
        <a:xfrm>
          <a:off x="339470" y="4404360"/>
          <a:ext cx="7807833" cy="777240"/>
        </a:xfrm>
        <a:prstGeom prst="leftRightArrow">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CD7B0E-8736-473A-B0AD-227D593A20A2}" type="datetimeFigureOut">
              <a:rPr lang="en-US" smtClean="0"/>
              <a:t>12/13/2017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09156D-F98C-48B2-A901-3AB79BC8AE81}" type="slidenum">
              <a:rPr lang="en-US" smtClean="0"/>
              <a:t>‹#›</a:t>
            </a:fld>
            <a:endParaRPr lang="en-US"/>
          </a:p>
        </p:txBody>
      </p:sp>
    </p:spTree>
    <p:extLst>
      <p:ext uri="{BB962C8B-B14F-4D97-AF65-F5344CB8AC3E}">
        <p14:creationId xmlns:p14="http://schemas.microsoft.com/office/powerpoint/2010/main" val="786922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Here is a breakdown of ISA’s main membership benefits: technical resources, professional networking and developing leadership skills. </a:t>
            </a:r>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itchFamily="18" charset="0"/>
                <a:cs typeface="Arial" charset="0"/>
              </a:defRPr>
            </a:lvl1pPr>
            <a:lvl2pPr marL="742950" indent="-285750">
              <a:defRPr sz="2400">
                <a:solidFill>
                  <a:schemeClr val="tx1"/>
                </a:solidFill>
                <a:latin typeface="Times" pitchFamily="18" charset="0"/>
                <a:cs typeface="Arial" charset="0"/>
              </a:defRPr>
            </a:lvl2pPr>
            <a:lvl3pPr marL="1143000" indent="-228600">
              <a:defRPr sz="2400">
                <a:solidFill>
                  <a:schemeClr val="tx1"/>
                </a:solidFill>
                <a:latin typeface="Times" pitchFamily="18" charset="0"/>
                <a:cs typeface="Arial" charset="0"/>
              </a:defRPr>
            </a:lvl3pPr>
            <a:lvl4pPr marL="1600200" indent="-228600">
              <a:defRPr sz="2400">
                <a:solidFill>
                  <a:schemeClr val="tx1"/>
                </a:solidFill>
                <a:latin typeface="Times" pitchFamily="18" charset="0"/>
                <a:cs typeface="Arial" charset="0"/>
              </a:defRPr>
            </a:lvl4pPr>
            <a:lvl5pPr marL="2057400" indent="-22860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fld id="{C3873E76-D234-4235-A11B-03939C0E24A6}" type="slidenum">
              <a:rPr lang="en-US" altLang="en-US" sz="1200"/>
              <a:pPr/>
              <a:t>5</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Some additional membership benefits are listed here. ISA insights informs members about ISA-related events and news. ISA members can also enjoy discounts on insurance, travel and even products from Office Depot.</a:t>
            </a: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itchFamily="18" charset="0"/>
                <a:cs typeface="Arial" charset="0"/>
              </a:defRPr>
            </a:lvl1pPr>
            <a:lvl2pPr marL="742950" indent="-285750">
              <a:defRPr sz="2400">
                <a:solidFill>
                  <a:schemeClr val="tx1"/>
                </a:solidFill>
                <a:latin typeface="Times" pitchFamily="18" charset="0"/>
                <a:cs typeface="Arial" charset="0"/>
              </a:defRPr>
            </a:lvl2pPr>
            <a:lvl3pPr marL="1143000" indent="-228600">
              <a:defRPr sz="2400">
                <a:solidFill>
                  <a:schemeClr val="tx1"/>
                </a:solidFill>
                <a:latin typeface="Times" pitchFamily="18" charset="0"/>
                <a:cs typeface="Arial" charset="0"/>
              </a:defRPr>
            </a:lvl3pPr>
            <a:lvl4pPr marL="1600200" indent="-228600">
              <a:defRPr sz="2400">
                <a:solidFill>
                  <a:schemeClr val="tx1"/>
                </a:solidFill>
                <a:latin typeface="Times" pitchFamily="18" charset="0"/>
                <a:cs typeface="Arial" charset="0"/>
              </a:defRPr>
            </a:lvl4pPr>
            <a:lvl5pPr marL="2057400" indent="-22860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fld id="{F2A14C22-A307-446B-8917-B3DAFBC33200}" type="slidenum">
              <a:rPr lang="en-US" altLang="en-US" sz="1200"/>
              <a:pPr/>
              <a:t>6</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Some additional membership benefits are listed here. ISA insights informs members about ISA-related events and news. ISA members can also enjoy discounts on insurance, travel and even products from Office Depot.</a:t>
            </a: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itchFamily="18" charset="0"/>
                <a:cs typeface="Arial" charset="0"/>
              </a:defRPr>
            </a:lvl1pPr>
            <a:lvl2pPr marL="742950" indent="-285750">
              <a:defRPr sz="2400">
                <a:solidFill>
                  <a:schemeClr val="tx1"/>
                </a:solidFill>
                <a:latin typeface="Times" pitchFamily="18" charset="0"/>
                <a:cs typeface="Arial" charset="0"/>
              </a:defRPr>
            </a:lvl2pPr>
            <a:lvl3pPr marL="1143000" indent="-228600">
              <a:defRPr sz="2400">
                <a:solidFill>
                  <a:schemeClr val="tx1"/>
                </a:solidFill>
                <a:latin typeface="Times" pitchFamily="18" charset="0"/>
                <a:cs typeface="Arial" charset="0"/>
              </a:defRPr>
            </a:lvl3pPr>
            <a:lvl4pPr marL="1600200" indent="-228600">
              <a:defRPr sz="2400">
                <a:solidFill>
                  <a:schemeClr val="tx1"/>
                </a:solidFill>
                <a:latin typeface="Times" pitchFamily="18" charset="0"/>
                <a:cs typeface="Arial" charset="0"/>
              </a:defRPr>
            </a:lvl4pPr>
            <a:lvl5pPr marL="2057400" indent="-22860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fld id="{F2A14C22-A307-446B-8917-B3DAFBC33200}" type="slidenum">
              <a:rPr lang="en-US" altLang="en-US" sz="1200"/>
              <a:pPr/>
              <a:t>7</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PowerPoint White Tit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36513"/>
            <a:ext cx="9218613" cy="693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8"/>
          <p:cNvSpPr txBox="1">
            <a:spLocks noChangeArrowheads="1"/>
          </p:cNvSpPr>
          <p:nvPr/>
        </p:nvSpPr>
        <p:spPr bwMode="white">
          <a:xfrm>
            <a:off x="342900" y="5410200"/>
            <a:ext cx="1187450"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panose="02020603050405020304" pitchFamily="18" charset="0"/>
              </a:defRPr>
            </a:lvl1pPr>
            <a:lvl2pPr marL="742950" indent="-285750" eaLnBrk="0" hangingPunct="0">
              <a:defRPr sz="2400">
                <a:solidFill>
                  <a:schemeClr val="tx1"/>
                </a:solidFill>
                <a:latin typeface="Times" panose="02020603050405020304" pitchFamily="18" charset="0"/>
              </a:defRPr>
            </a:lvl2pPr>
            <a:lvl3pPr marL="1143000" indent="-228600" eaLnBrk="0" hangingPunct="0">
              <a:defRPr sz="2400">
                <a:solidFill>
                  <a:schemeClr val="tx1"/>
                </a:solidFill>
                <a:latin typeface="Times" panose="02020603050405020304" pitchFamily="18" charset="0"/>
              </a:defRPr>
            </a:lvl3pPr>
            <a:lvl4pPr marL="1600200" indent="-228600" eaLnBrk="0" hangingPunct="0">
              <a:defRPr sz="2400">
                <a:solidFill>
                  <a:schemeClr val="tx1"/>
                </a:solidFill>
                <a:latin typeface="Times" panose="02020603050405020304" pitchFamily="18" charset="0"/>
              </a:defRPr>
            </a:lvl4pPr>
            <a:lvl5pPr marL="2057400" indent="-228600" eaLnBrk="0" hangingPunct="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nSpc>
                <a:spcPct val="160000"/>
              </a:lnSpc>
              <a:defRPr/>
            </a:pPr>
            <a:r>
              <a:rPr lang="en-US" altLang="en-US" sz="800">
                <a:solidFill>
                  <a:schemeClr val="bg1"/>
                </a:solidFill>
                <a:latin typeface="Arial" panose="020B0604020202020204" pitchFamily="34" charset="0"/>
                <a:ea typeface="ＭＳ Ｐゴシック" panose="020B0600070205080204" pitchFamily="34" charset="-128"/>
                <a:cs typeface="Arial" panose="020B0604020202020204" pitchFamily="34" charset="0"/>
              </a:rPr>
              <a:t>Standards</a:t>
            </a:r>
          </a:p>
          <a:p>
            <a:pPr>
              <a:lnSpc>
                <a:spcPct val="160000"/>
              </a:lnSpc>
              <a:defRPr/>
            </a:pPr>
            <a:r>
              <a:rPr lang="en-US" altLang="en-US" sz="800">
                <a:solidFill>
                  <a:schemeClr val="bg1"/>
                </a:solidFill>
                <a:latin typeface="Arial" panose="020B0604020202020204" pitchFamily="34" charset="0"/>
                <a:ea typeface="ＭＳ Ｐゴシック" panose="020B0600070205080204" pitchFamily="34" charset="-128"/>
                <a:cs typeface="Arial" panose="020B0604020202020204" pitchFamily="34" charset="0"/>
              </a:rPr>
              <a:t>Certification</a:t>
            </a:r>
          </a:p>
          <a:p>
            <a:pPr>
              <a:lnSpc>
                <a:spcPct val="160000"/>
              </a:lnSpc>
              <a:defRPr/>
            </a:pPr>
            <a:r>
              <a:rPr lang="en-US" altLang="en-US" sz="800">
                <a:solidFill>
                  <a:schemeClr val="bg1"/>
                </a:solidFill>
                <a:latin typeface="Arial" panose="020B0604020202020204" pitchFamily="34" charset="0"/>
                <a:ea typeface="ＭＳ Ｐゴシック" panose="020B0600070205080204" pitchFamily="34" charset="-128"/>
                <a:cs typeface="Arial" panose="020B0604020202020204" pitchFamily="34" charset="0"/>
              </a:rPr>
              <a:t>Education &amp; Training</a:t>
            </a:r>
          </a:p>
          <a:p>
            <a:pPr>
              <a:lnSpc>
                <a:spcPct val="160000"/>
              </a:lnSpc>
              <a:defRPr/>
            </a:pPr>
            <a:r>
              <a:rPr lang="en-US" altLang="en-US" sz="800">
                <a:solidFill>
                  <a:schemeClr val="bg1"/>
                </a:solidFill>
                <a:latin typeface="Arial" panose="020B0604020202020204" pitchFamily="34" charset="0"/>
                <a:ea typeface="ＭＳ Ｐゴシック" panose="020B0600070205080204" pitchFamily="34" charset="-128"/>
                <a:cs typeface="Arial" panose="020B0604020202020204" pitchFamily="34" charset="0"/>
              </a:rPr>
              <a:t>Publishing</a:t>
            </a:r>
          </a:p>
          <a:p>
            <a:pPr>
              <a:lnSpc>
                <a:spcPct val="160000"/>
              </a:lnSpc>
              <a:defRPr/>
            </a:pPr>
            <a:r>
              <a:rPr lang="en-US" altLang="en-US" sz="800">
                <a:solidFill>
                  <a:schemeClr val="bg1"/>
                </a:solidFill>
                <a:latin typeface="Arial" panose="020B0604020202020204" pitchFamily="34" charset="0"/>
                <a:ea typeface="ＭＳ Ｐゴシック" panose="020B0600070205080204" pitchFamily="34" charset="-128"/>
                <a:cs typeface="Arial" panose="020B0604020202020204" pitchFamily="34" charset="0"/>
              </a:rPr>
              <a:t>Conferences &amp; Exhibits</a:t>
            </a:r>
            <a:endParaRPr lang="en-US" altLang="en-US">
              <a:ea typeface="ＭＳ Ｐゴシック" panose="020B0600070205080204" pitchFamily="34" charset="-128"/>
              <a:cs typeface="Arial" panose="020B0604020202020204" pitchFamily="34" charset="0"/>
            </a:endParaRPr>
          </a:p>
        </p:txBody>
      </p:sp>
      <p:sp>
        <p:nvSpPr>
          <p:cNvPr id="2051" name="Rectangle 3"/>
          <p:cNvSpPr>
            <a:spLocks noGrp="1" noChangeArrowheads="1"/>
          </p:cNvSpPr>
          <p:nvPr>
            <p:ph type="ctrTitle"/>
          </p:nvPr>
        </p:nvSpPr>
        <p:spPr bwMode="white">
          <a:xfrm>
            <a:off x="3552825" y="3114675"/>
            <a:ext cx="5286375" cy="1371600"/>
          </a:xfrm>
        </p:spPr>
        <p:txBody>
          <a:bodyPr/>
          <a:lstStyle>
            <a:lvl1pPr>
              <a:defRPr sz="3600">
                <a:solidFill>
                  <a:srgbClr val="FFFFFF"/>
                </a:solidFill>
              </a:defRPr>
            </a:lvl1pPr>
          </a:lstStyle>
          <a:p>
            <a:pPr lvl="0"/>
            <a:r>
              <a:rPr lang="en-US" noProof="0" smtClean="0"/>
              <a:t>Click to edit Master title style</a:t>
            </a:r>
            <a:endParaRPr lang="en-US" noProof="0"/>
          </a:p>
        </p:txBody>
      </p:sp>
      <p:sp>
        <p:nvSpPr>
          <p:cNvPr id="2052" name="Rectangle 4"/>
          <p:cNvSpPr>
            <a:spLocks noGrp="1" noChangeArrowheads="1"/>
          </p:cNvSpPr>
          <p:nvPr>
            <p:ph type="subTitle" idx="1"/>
          </p:nvPr>
        </p:nvSpPr>
        <p:spPr bwMode="white">
          <a:xfrm>
            <a:off x="3552825" y="4495800"/>
            <a:ext cx="5286375" cy="1295400"/>
          </a:xfrm>
        </p:spPr>
        <p:txBody>
          <a:bodyPr/>
          <a:lstStyle>
            <a:lvl1pPr marL="0" indent="0">
              <a:buFontTx/>
              <a:buNone/>
              <a:defRPr>
                <a:solidFill>
                  <a:schemeClr val="bg1"/>
                </a:solidFill>
              </a:defRPr>
            </a:lvl1pPr>
          </a:lstStyle>
          <a:p>
            <a:pPr lvl="0"/>
            <a:r>
              <a:rPr lang="en-US" noProof="0" smtClean="0"/>
              <a:t>Click to edit Master subtitle style</a:t>
            </a:r>
            <a:endParaRPr lang="en-US" noProof="0"/>
          </a:p>
        </p:txBody>
      </p:sp>
      <p:sp>
        <p:nvSpPr>
          <p:cNvPr id="6" name="Date Placeholder 5"/>
          <p:cNvSpPr>
            <a:spLocks noGrp="1" noChangeArrowheads="1"/>
          </p:cNvSpPr>
          <p:nvPr>
            <p:ph type="dt" sz="half" idx="10"/>
          </p:nvPr>
        </p:nvSpPr>
        <p:spPr bwMode="white">
          <a:xfrm>
            <a:off x="3552825" y="626745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atin typeface="Times" charset="0"/>
                <a:cs typeface="+mn-cs"/>
              </a:defRPr>
            </a:lvl1pPr>
          </a:lstStyle>
          <a:p>
            <a:fld id="{07030B63-3DD7-4BC8-98BE-60E74CF4BDDA}" type="datetimeFigureOut">
              <a:rPr lang="en-US" smtClean="0"/>
              <a:t>12/13/2017</a:t>
            </a:fld>
            <a:endParaRPr lang="en-US"/>
          </a:p>
        </p:txBody>
      </p:sp>
      <p:sp>
        <p:nvSpPr>
          <p:cNvPr id="7" name="Rectangle 7"/>
          <p:cNvSpPr>
            <a:spLocks noGrp="1" noChangeArrowheads="1"/>
          </p:cNvSpPr>
          <p:nvPr>
            <p:ph type="sldNum" sz="quarter" idx="11"/>
          </p:nvPr>
        </p:nvSpPr>
        <p:spPr>
          <a:xfrm>
            <a:off x="6553200" y="6267450"/>
            <a:ext cx="1905000" cy="457200"/>
          </a:xfrm>
          <a:extLst>
            <a:ext uri="{909E8E84-426E-40DD-AFC4-6F175D3DCCD1}">
              <a14:hiddenFill xmlns:a14="http://schemas.microsoft.com/office/drawing/2010/main">
                <a:solidFill>
                  <a:schemeClr val="accent1"/>
                </a:solidFill>
              </a14:hiddenFill>
            </a:ext>
          </a:extLst>
        </p:spPr>
        <p:txBody>
          <a:bodyPr/>
          <a:lstStyle>
            <a:lvl1pPr>
              <a:defRPr sz="1000" smtClean="0">
                <a:solidFill>
                  <a:schemeClr val="bg1"/>
                </a:solidFill>
                <a:cs typeface="Arial" charset="0"/>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2790167420"/>
      </p:ext>
    </p:extLst>
  </p:cSld>
  <p:clrMapOvr>
    <a:masterClrMapping/>
  </p:clrMapOvr>
  <p:transition spd="slow">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290326291"/>
      </p:ext>
    </p:extLst>
  </p:cSld>
  <p:clrMapOvr>
    <a:masterClrMapping/>
  </p:clrMapOvr>
  <p:transition spd="slow">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703377420"/>
      </p:ext>
    </p:extLst>
  </p:cSld>
  <p:clrMapOvr>
    <a:masterClrMapping/>
  </p:clrMapOvr>
  <p:transition spd="slow">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2425" y="1371600"/>
            <a:ext cx="4052888"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7713" y="1371600"/>
            <a:ext cx="4052887"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2600020371"/>
      </p:ext>
    </p:extLst>
  </p:cSld>
  <p:clrMapOvr>
    <a:masterClrMapping/>
  </p:clrMapOvr>
  <p:transition spd="slow">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717406021"/>
      </p:ext>
    </p:extLst>
  </p:cSld>
  <p:clrMapOvr>
    <a:masterClrMapping/>
  </p:clrMapOvr>
  <p:transition spd="slow">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856004993"/>
      </p:ext>
    </p:extLst>
  </p:cSld>
  <p:clrMapOvr>
    <a:masterClrMapping/>
  </p:clrMapOvr>
  <p:transition spd="slow">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2184541768"/>
      </p:ext>
    </p:extLst>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3853306020"/>
      </p:ext>
    </p:extLst>
  </p:cSld>
  <p:clrMapOvr>
    <a:masterClrMapping/>
  </p:clrMapOvr>
  <p:transition spd="slow">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1758563890"/>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3928631006"/>
      </p:ext>
    </p:extLst>
  </p:cSld>
  <p:clrMapOvr>
    <a:masterClrMapping/>
  </p:clrMapOvr>
  <p:transition spd="slow">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6850" y="174625"/>
            <a:ext cx="2063750" cy="5845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2425" y="174625"/>
            <a:ext cx="6042025" cy="5845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sldNum" sz="quarter" idx="10"/>
          </p:nvPr>
        </p:nvSpPr>
        <p:spPr>
          <a:ln/>
        </p:spPr>
        <p:txBody>
          <a:bodyPr/>
          <a:lstStyle>
            <a:lvl1pPr>
              <a:defRPr/>
            </a:lvl1pPr>
          </a:lstStyle>
          <a:p>
            <a:fld id="{127DEFFB-ADD6-4676-A116-8CD6F642CE21}" type="slidenum">
              <a:rPr lang="en-US" smtClean="0"/>
              <a:t>‹#›</a:t>
            </a:fld>
            <a:endParaRPr lang="en-US"/>
          </a:p>
        </p:txBody>
      </p:sp>
    </p:spTree>
    <p:extLst>
      <p:ext uri="{BB962C8B-B14F-4D97-AF65-F5344CB8AC3E}">
        <p14:creationId xmlns:p14="http://schemas.microsoft.com/office/powerpoint/2010/main" val="2888143112"/>
      </p:ext>
    </p:extLst>
  </p:cSld>
  <p:clrMapOvr>
    <a:masterClrMapping/>
  </p:clrMapOvr>
  <p:transition spd="slow">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6" descr="PowerPoint White Text"/>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513" y="-36513"/>
            <a:ext cx="9218613" cy="693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2"/>
          <p:cNvSpPr>
            <a:spLocks noGrp="1" noChangeArrowheads="1"/>
          </p:cNvSpPr>
          <p:nvPr>
            <p:ph type="title"/>
          </p:nvPr>
        </p:nvSpPr>
        <p:spPr bwMode="black">
          <a:xfrm>
            <a:off x="352425" y="174625"/>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8" name="Rectangle 23"/>
          <p:cNvSpPr>
            <a:spLocks noGrp="1" noChangeArrowheads="1"/>
          </p:cNvSpPr>
          <p:nvPr>
            <p:ph type="body" idx="1"/>
          </p:nvPr>
        </p:nvSpPr>
        <p:spPr bwMode="black">
          <a:xfrm>
            <a:off x="352425" y="1371600"/>
            <a:ext cx="8258175"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48" name="Rectangle 24"/>
          <p:cNvSpPr>
            <a:spLocks noGrp="1" noChangeArrowheads="1"/>
          </p:cNvSpPr>
          <p:nvPr>
            <p:ph type="sldNum" sz="quarter" idx="4"/>
          </p:nvPr>
        </p:nvSpPr>
        <p:spPr bwMode="white">
          <a:xfrm>
            <a:off x="8534400" y="6553200"/>
            <a:ext cx="609600" cy="3048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mn-lt"/>
                <a:cs typeface="+mn-cs"/>
              </a:defRPr>
            </a:lvl1pPr>
          </a:lstStyle>
          <a:p>
            <a:fld id="{127DEFFB-ADD6-4676-A116-8CD6F642CE2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wipe/>
  </p:transition>
  <p:timing>
    <p:tnLst>
      <p:par>
        <p:cTn id="1" dur="indefinite" restart="never" nodeType="tmRoot"/>
      </p:par>
    </p:tnLst>
  </p:timing>
  <p:txStyles>
    <p:titleStyle>
      <a:lvl1pPr algn="l" rtl="0" eaLnBrk="1" fontAlgn="base" hangingPunct="1">
        <a:spcBef>
          <a:spcPct val="0"/>
        </a:spcBef>
        <a:spcAft>
          <a:spcPct val="0"/>
        </a:spcAft>
        <a:defRPr sz="2800" b="1">
          <a:solidFill>
            <a:srgbClr val="072B61"/>
          </a:solidFill>
          <a:latin typeface="+mj-lt"/>
          <a:ea typeface="+mj-ea"/>
          <a:cs typeface="+mj-cs"/>
        </a:defRPr>
      </a:lvl1pPr>
      <a:lvl2pPr algn="l" rtl="0" eaLnBrk="1" fontAlgn="base" hangingPunct="1">
        <a:spcBef>
          <a:spcPct val="0"/>
        </a:spcBef>
        <a:spcAft>
          <a:spcPct val="0"/>
        </a:spcAft>
        <a:defRPr sz="2800" b="1">
          <a:solidFill>
            <a:srgbClr val="072B61"/>
          </a:solidFill>
          <a:latin typeface="Arial" charset="0"/>
        </a:defRPr>
      </a:lvl2pPr>
      <a:lvl3pPr algn="l" rtl="0" eaLnBrk="1" fontAlgn="base" hangingPunct="1">
        <a:spcBef>
          <a:spcPct val="0"/>
        </a:spcBef>
        <a:spcAft>
          <a:spcPct val="0"/>
        </a:spcAft>
        <a:defRPr sz="2800" b="1">
          <a:solidFill>
            <a:srgbClr val="072B61"/>
          </a:solidFill>
          <a:latin typeface="Arial" charset="0"/>
        </a:defRPr>
      </a:lvl3pPr>
      <a:lvl4pPr algn="l" rtl="0" eaLnBrk="1" fontAlgn="base" hangingPunct="1">
        <a:spcBef>
          <a:spcPct val="0"/>
        </a:spcBef>
        <a:spcAft>
          <a:spcPct val="0"/>
        </a:spcAft>
        <a:defRPr sz="2800" b="1">
          <a:solidFill>
            <a:srgbClr val="072B61"/>
          </a:solidFill>
          <a:latin typeface="Arial" charset="0"/>
        </a:defRPr>
      </a:lvl4pPr>
      <a:lvl5pPr algn="l" rtl="0" eaLnBrk="1" fontAlgn="base" hangingPunct="1">
        <a:spcBef>
          <a:spcPct val="0"/>
        </a:spcBef>
        <a:spcAft>
          <a:spcPct val="0"/>
        </a:spcAft>
        <a:defRPr sz="2800" b="1">
          <a:solidFill>
            <a:srgbClr val="072B61"/>
          </a:solidFill>
          <a:latin typeface="Arial" charset="0"/>
        </a:defRPr>
      </a:lvl5pPr>
      <a:lvl6pPr marL="457200" algn="l" rtl="0" eaLnBrk="1" fontAlgn="base" hangingPunct="1">
        <a:spcBef>
          <a:spcPct val="0"/>
        </a:spcBef>
        <a:spcAft>
          <a:spcPct val="0"/>
        </a:spcAft>
        <a:defRPr sz="2800" b="1">
          <a:solidFill>
            <a:srgbClr val="072B61"/>
          </a:solidFill>
          <a:latin typeface="Arial" charset="0"/>
        </a:defRPr>
      </a:lvl6pPr>
      <a:lvl7pPr marL="914400" algn="l" rtl="0" eaLnBrk="1" fontAlgn="base" hangingPunct="1">
        <a:spcBef>
          <a:spcPct val="0"/>
        </a:spcBef>
        <a:spcAft>
          <a:spcPct val="0"/>
        </a:spcAft>
        <a:defRPr sz="2800" b="1">
          <a:solidFill>
            <a:srgbClr val="072B61"/>
          </a:solidFill>
          <a:latin typeface="Arial" charset="0"/>
        </a:defRPr>
      </a:lvl7pPr>
      <a:lvl8pPr marL="1371600" algn="l" rtl="0" eaLnBrk="1" fontAlgn="base" hangingPunct="1">
        <a:spcBef>
          <a:spcPct val="0"/>
        </a:spcBef>
        <a:spcAft>
          <a:spcPct val="0"/>
        </a:spcAft>
        <a:defRPr sz="2800" b="1">
          <a:solidFill>
            <a:srgbClr val="072B61"/>
          </a:solidFill>
          <a:latin typeface="Arial" charset="0"/>
        </a:defRPr>
      </a:lvl8pPr>
      <a:lvl9pPr marL="1828800" algn="l" rtl="0" eaLnBrk="1" fontAlgn="base" hangingPunct="1">
        <a:spcBef>
          <a:spcPct val="0"/>
        </a:spcBef>
        <a:spcAft>
          <a:spcPct val="0"/>
        </a:spcAft>
        <a:defRPr sz="2800" b="1">
          <a:solidFill>
            <a:srgbClr val="072B61"/>
          </a:solidFill>
          <a:latin typeface="Arial" charset="0"/>
        </a:defRPr>
      </a:lvl9pPr>
    </p:titleStyle>
    <p:bodyStyle>
      <a:lvl1pPr marL="342900" indent="-342900" algn="l" rtl="0" eaLnBrk="1" fontAlgn="base" hangingPunct="1">
        <a:spcBef>
          <a:spcPct val="20000"/>
        </a:spcBef>
        <a:spcAft>
          <a:spcPct val="0"/>
        </a:spcAft>
        <a:buChar char="•"/>
        <a:defRPr sz="2400">
          <a:solidFill>
            <a:srgbClr val="666666"/>
          </a:solidFill>
          <a:latin typeface="+mn-lt"/>
          <a:ea typeface="+mn-ea"/>
          <a:cs typeface="+mn-cs"/>
        </a:defRPr>
      </a:lvl1pPr>
      <a:lvl2pPr marL="742950" indent="-285750" algn="l" rtl="0" eaLnBrk="1" fontAlgn="base" hangingPunct="1">
        <a:spcBef>
          <a:spcPct val="20000"/>
        </a:spcBef>
        <a:spcAft>
          <a:spcPct val="0"/>
        </a:spcAft>
        <a:buChar char="–"/>
        <a:defRPr sz="2000">
          <a:solidFill>
            <a:srgbClr val="666666"/>
          </a:solidFill>
          <a:latin typeface="+mn-lt"/>
        </a:defRPr>
      </a:lvl2pPr>
      <a:lvl3pPr marL="1143000" indent="-228600" algn="l" rtl="0" eaLnBrk="1" fontAlgn="base" hangingPunct="1">
        <a:spcBef>
          <a:spcPct val="20000"/>
        </a:spcBef>
        <a:spcAft>
          <a:spcPct val="0"/>
        </a:spcAft>
        <a:buChar char="–"/>
        <a:defRPr>
          <a:solidFill>
            <a:srgbClr val="666666"/>
          </a:solidFill>
          <a:latin typeface="+mn-lt"/>
        </a:defRPr>
      </a:lvl3pPr>
      <a:lvl4pPr marL="1600200" indent="-228600" algn="l" rtl="0" eaLnBrk="1" fontAlgn="base" hangingPunct="1">
        <a:spcBef>
          <a:spcPct val="20000"/>
        </a:spcBef>
        <a:spcAft>
          <a:spcPct val="0"/>
        </a:spcAft>
        <a:buChar char="–"/>
        <a:defRPr sz="1600">
          <a:solidFill>
            <a:srgbClr val="666666"/>
          </a:solidFill>
          <a:latin typeface="+mn-lt"/>
        </a:defRPr>
      </a:lvl4pPr>
      <a:lvl5pPr marL="2057400" indent="-228600" algn="l" rtl="0" eaLnBrk="1" fontAlgn="base" hangingPunct="1">
        <a:spcBef>
          <a:spcPct val="20000"/>
        </a:spcBef>
        <a:spcAft>
          <a:spcPct val="0"/>
        </a:spcAft>
        <a:buChar char="–"/>
        <a:defRPr sz="1400">
          <a:solidFill>
            <a:srgbClr val="666666"/>
          </a:solidFill>
          <a:latin typeface="+mn-lt"/>
        </a:defRPr>
      </a:lvl5pPr>
      <a:lvl6pPr marL="2514600" indent="-228600" algn="l" rtl="0" eaLnBrk="1" fontAlgn="base" hangingPunct="1">
        <a:spcBef>
          <a:spcPct val="20000"/>
        </a:spcBef>
        <a:spcAft>
          <a:spcPct val="0"/>
        </a:spcAft>
        <a:buChar char="–"/>
        <a:defRPr sz="1400">
          <a:solidFill>
            <a:srgbClr val="666666"/>
          </a:solidFill>
          <a:latin typeface="+mn-lt"/>
        </a:defRPr>
      </a:lvl6pPr>
      <a:lvl7pPr marL="2971800" indent="-228600" algn="l" rtl="0" eaLnBrk="1" fontAlgn="base" hangingPunct="1">
        <a:spcBef>
          <a:spcPct val="20000"/>
        </a:spcBef>
        <a:spcAft>
          <a:spcPct val="0"/>
        </a:spcAft>
        <a:buChar char="–"/>
        <a:defRPr sz="1400">
          <a:solidFill>
            <a:srgbClr val="666666"/>
          </a:solidFill>
          <a:latin typeface="+mn-lt"/>
        </a:defRPr>
      </a:lvl7pPr>
      <a:lvl8pPr marL="3429000" indent="-228600" algn="l" rtl="0" eaLnBrk="1" fontAlgn="base" hangingPunct="1">
        <a:spcBef>
          <a:spcPct val="20000"/>
        </a:spcBef>
        <a:spcAft>
          <a:spcPct val="0"/>
        </a:spcAft>
        <a:buChar char="–"/>
        <a:defRPr sz="1400">
          <a:solidFill>
            <a:srgbClr val="666666"/>
          </a:solidFill>
          <a:latin typeface="+mn-lt"/>
        </a:defRPr>
      </a:lvl8pPr>
      <a:lvl9pPr marL="3886200" indent="-228600" algn="l" rtl="0" eaLnBrk="1" fontAlgn="base" hangingPunct="1">
        <a:spcBef>
          <a:spcPct val="20000"/>
        </a:spcBef>
        <a:spcAft>
          <a:spcPct val="0"/>
        </a:spcAft>
        <a:buChar char="–"/>
        <a:defRPr sz="1400">
          <a:solidFill>
            <a:srgbClr val="6666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isa.org/training-certifications/isa-training/instructor-led/course-descriptions/ec00/"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mailto:rspencer@eadslink.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3048000"/>
            <a:ext cx="5181600" cy="1447800"/>
          </a:xfrm>
        </p:spPr>
        <p:txBody>
          <a:bodyPr/>
          <a:lstStyle/>
          <a:p>
            <a:r>
              <a:rPr lang="en-US" dirty="0" smtClean="0"/>
              <a:t>Welcome North Texas ISA Section Members</a:t>
            </a:r>
            <a:endParaRPr lang="en-US" dirty="0"/>
          </a:p>
        </p:txBody>
      </p:sp>
      <p:sp>
        <p:nvSpPr>
          <p:cNvPr id="3" name="Subtitle 2"/>
          <p:cNvSpPr>
            <a:spLocks noGrp="1"/>
          </p:cNvSpPr>
          <p:nvPr>
            <p:ph type="subTitle" idx="1"/>
          </p:nvPr>
        </p:nvSpPr>
        <p:spPr>
          <a:xfrm>
            <a:off x="3414757" y="4572000"/>
            <a:ext cx="5715000" cy="2209800"/>
          </a:xfrm>
        </p:spPr>
        <p:txBody>
          <a:bodyPr>
            <a:normAutofit/>
          </a:bodyPr>
          <a:lstStyle/>
          <a:p>
            <a:r>
              <a:rPr lang="en-US" dirty="0" smtClean="0"/>
              <a:t>ISA North Texas Section</a:t>
            </a:r>
          </a:p>
          <a:p>
            <a:r>
              <a:rPr lang="en-US" dirty="0" smtClean="0"/>
              <a:t>Planning Meeting</a:t>
            </a:r>
            <a:endParaRPr lang="en-US" dirty="0"/>
          </a:p>
        </p:txBody>
      </p:sp>
      <p:pic>
        <p:nvPicPr>
          <p:cNvPr id="4" name="Picture 3" descr="C:\Users\knpatel\Committees\ISA NTS\Logos\ISA_North_Texas2Col.jpg"/>
          <p:cNvPicPr/>
          <p:nvPr/>
        </p:nvPicPr>
        <p:blipFill rotWithShape="1">
          <a:blip r:embed="rId2">
            <a:extLst>
              <a:ext uri="{28A0092B-C50C-407E-A947-70E740481C1C}">
                <a14:useLocalDpi xmlns:a14="http://schemas.microsoft.com/office/drawing/2010/main" val="0"/>
              </a:ext>
            </a:extLst>
          </a:blip>
          <a:srcRect l="32818" t="25046"/>
          <a:stretch/>
        </p:blipFill>
        <p:spPr bwMode="auto">
          <a:xfrm>
            <a:off x="1892181" y="609600"/>
            <a:ext cx="2265439" cy="856716"/>
          </a:xfrm>
          <a:prstGeom prst="rect">
            <a:avLst/>
          </a:prstGeom>
          <a:noFill/>
          <a:ln>
            <a:noFill/>
          </a:ln>
        </p:spPr>
      </p:pic>
    </p:spTree>
    <p:extLst>
      <p:ext uri="{BB962C8B-B14F-4D97-AF65-F5344CB8AC3E}">
        <p14:creationId xmlns:p14="http://schemas.microsoft.com/office/powerpoint/2010/main" val="3413605156"/>
      </p:ext>
    </p:extLst>
  </p:cSld>
  <p:clrMapOvr>
    <a:masterClrMapping/>
  </p:clrMapOvr>
  <p:transition spd="slow" advClick="0" advTm="10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Meeting Lunch Sponsor</a:t>
            </a:r>
            <a:endParaRPr lang="en-US" dirty="0"/>
          </a:p>
        </p:txBody>
      </p:sp>
      <p:sp>
        <p:nvSpPr>
          <p:cNvPr id="4" name="Content Placeholder 3"/>
          <p:cNvSpPr>
            <a:spLocks noGrp="1"/>
          </p:cNvSpPr>
          <p:nvPr>
            <p:ph idx="1"/>
          </p:nvPr>
        </p:nvSpPr>
        <p:spPr/>
        <p:txBody>
          <a:bodyPr/>
          <a:lstStyle/>
          <a:p>
            <a:r>
              <a:rPr lang="en-US" dirty="0" smtClean="0"/>
              <a:t>Big “Thank You” to our lunch sponsor: EADS</a:t>
            </a:r>
            <a:endParaRPr lang="en-US" dirty="0"/>
          </a:p>
        </p:txBody>
      </p:sp>
      <p:pic>
        <p:nvPicPr>
          <p:cNvPr id="6" name="Picture 5" descr="EADS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2667000"/>
            <a:ext cx="5138218" cy="1447800"/>
          </a:xfrm>
          <a:prstGeom prst="rect">
            <a:avLst/>
          </a:prstGeom>
          <a:noFill/>
          <a:ln>
            <a:noFill/>
          </a:ln>
        </p:spPr>
      </p:pic>
    </p:spTree>
    <p:extLst>
      <p:ext uri="{BB962C8B-B14F-4D97-AF65-F5344CB8AC3E}">
        <p14:creationId xmlns:p14="http://schemas.microsoft.com/office/powerpoint/2010/main" val="3654899195"/>
      </p:ext>
    </p:extLst>
  </p:cSld>
  <p:clrMapOvr>
    <a:masterClrMapping/>
  </p:clrMapOvr>
  <p:transition spd="slow" advTm="10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Call to Order and Introductions</a:t>
            </a:r>
            <a:endParaRPr lang="en-US" dirty="0"/>
          </a:p>
        </p:txBody>
      </p:sp>
      <p:sp>
        <p:nvSpPr>
          <p:cNvPr id="7" name="Content Placeholder 3"/>
          <p:cNvSpPr>
            <a:spLocks noGrp="1"/>
          </p:cNvSpPr>
          <p:nvPr>
            <p:ph idx="1"/>
          </p:nvPr>
        </p:nvSpPr>
        <p:spPr>
          <a:xfrm>
            <a:off x="352425" y="1371600"/>
            <a:ext cx="8258175" cy="4648200"/>
          </a:xfrm>
        </p:spPr>
        <p:txBody>
          <a:bodyPr/>
          <a:lstStyle/>
          <a:p>
            <a:r>
              <a:rPr lang="en-US" dirty="0" smtClean="0"/>
              <a:t>Provide</a:t>
            </a:r>
          </a:p>
          <a:p>
            <a:pPr lvl="1"/>
            <a:r>
              <a:rPr lang="en-US" dirty="0" smtClean="0"/>
              <a:t>Name</a:t>
            </a:r>
          </a:p>
          <a:p>
            <a:pPr lvl="1"/>
            <a:r>
              <a:rPr lang="en-US" dirty="0" smtClean="0"/>
              <a:t>Company</a:t>
            </a:r>
          </a:p>
          <a:p>
            <a:pPr lvl="1"/>
            <a:r>
              <a:rPr lang="en-US" dirty="0" smtClean="0"/>
              <a:t>City</a:t>
            </a:r>
            <a:endParaRPr lang="en-US" dirty="0"/>
          </a:p>
        </p:txBody>
      </p:sp>
      <p:grpSp>
        <p:nvGrpSpPr>
          <p:cNvPr id="8" name="Group 7"/>
          <p:cNvGrpSpPr/>
          <p:nvPr/>
        </p:nvGrpSpPr>
        <p:grpSpPr>
          <a:xfrm>
            <a:off x="4051754" y="2287053"/>
            <a:ext cx="3588159" cy="2644945"/>
            <a:chOff x="1207437" y="1990903"/>
            <a:chExt cx="4643202" cy="3422650"/>
          </a:xfrm>
        </p:grpSpPr>
        <p:sp>
          <p:nvSpPr>
            <p:cNvPr id="9" name="Oval 22"/>
            <p:cNvSpPr>
              <a:spLocks noChangeArrowheads="1"/>
            </p:cNvSpPr>
            <p:nvPr/>
          </p:nvSpPr>
          <p:spPr bwMode="auto">
            <a:xfrm>
              <a:off x="5293986" y="2600668"/>
              <a:ext cx="346249" cy="349313"/>
            </a:xfrm>
            <a:prstGeom prst="ellipse">
              <a:avLst/>
            </a:pr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 name="Freeform 23"/>
            <p:cNvSpPr>
              <a:spLocks/>
            </p:cNvSpPr>
            <p:nvPr/>
          </p:nvSpPr>
          <p:spPr bwMode="auto">
            <a:xfrm>
              <a:off x="5085624" y="2992878"/>
              <a:ext cx="765015" cy="1299198"/>
            </a:xfrm>
            <a:custGeom>
              <a:avLst/>
              <a:gdLst>
                <a:gd name="T0" fmla="*/ 310 w 393"/>
                <a:gd name="T1" fmla="*/ 0 h 665"/>
                <a:gd name="T2" fmla="*/ 82 w 393"/>
                <a:gd name="T3" fmla="*/ 0 h 665"/>
                <a:gd name="T4" fmla="*/ 41 w 393"/>
                <a:gd name="T5" fmla="*/ 34 h 665"/>
                <a:gd name="T6" fmla="*/ 0 w 393"/>
                <a:gd name="T7" fmla="*/ 252 h 665"/>
                <a:gd name="T8" fmla="*/ 0 w 393"/>
                <a:gd name="T9" fmla="*/ 257 h 665"/>
                <a:gd name="T10" fmla="*/ 0 w 393"/>
                <a:gd name="T11" fmla="*/ 263 h 665"/>
                <a:gd name="T12" fmla="*/ 41 w 393"/>
                <a:gd name="T13" fmla="*/ 304 h 665"/>
                <a:gd name="T14" fmla="*/ 82 w 393"/>
                <a:gd name="T15" fmla="*/ 270 h 665"/>
                <a:gd name="T16" fmla="*/ 108 w 393"/>
                <a:gd name="T17" fmla="*/ 108 h 665"/>
                <a:gd name="T18" fmla="*/ 108 w 393"/>
                <a:gd name="T19" fmla="*/ 623 h 665"/>
                <a:gd name="T20" fmla="*/ 149 w 393"/>
                <a:gd name="T21" fmla="*/ 665 h 665"/>
                <a:gd name="T22" fmla="*/ 191 w 393"/>
                <a:gd name="T23" fmla="*/ 623 h 665"/>
                <a:gd name="T24" fmla="*/ 191 w 393"/>
                <a:gd name="T25" fmla="*/ 369 h 665"/>
                <a:gd name="T26" fmla="*/ 201 w 393"/>
                <a:gd name="T27" fmla="*/ 369 h 665"/>
                <a:gd name="T28" fmla="*/ 201 w 393"/>
                <a:gd name="T29" fmla="*/ 623 h 665"/>
                <a:gd name="T30" fmla="*/ 243 w 393"/>
                <a:gd name="T31" fmla="*/ 665 h 665"/>
                <a:gd name="T32" fmla="*/ 284 w 393"/>
                <a:gd name="T33" fmla="*/ 623 h 665"/>
                <a:gd name="T34" fmla="*/ 284 w 393"/>
                <a:gd name="T35" fmla="*/ 108 h 665"/>
                <a:gd name="T36" fmla="*/ 310 w 393"/>
                <a:gd name="T37" fmla="*/ 270 h 665"/>
                <a:gd name="T38" fmla="*/ 351 w 393"/>
                <a:gd name="T39" fmla="*/ 304 h 665"/>
                <a:gd name="T40" fmla="*/ 393 w 393"/>
                <a:gd name="T41" fmla="*/ 263 h 665"/>
                <a:gd name="T42" fmla="*/ 392 w 393"/>
                <a:gd name="T43" fmla="*/ 257 h 665"/>
                <a:gd name="T44" fmla="*/ 392 w 393"/>
                <a:gd name="T45" fmla="*/ 252 h 665"/>
                <a:gd name="T46" fmla="*/ 351 w 393"/>
                <a:gd name="T47" fmla="*/ 35 h 665"/>
                <a:gd name="T48" fmla="*/ 310 w 393"/>
                <a:gd name="T49"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3" h="665">
                  <a:moveTo>
                    <a:pt x="310" y="0"/>
                  </a:moveTo>
                  <a:cubicBezTo>
                    <a:pt x="82" y="0"/>
                    <a:pt x="82" y="0"/>
                    <a:pt x="82" y="0"/>
                  </a:cubicBezTo>
                  <a:cubicBezTo>
                    <a:pt x="61" y="0"/>
                    <a:pt x="44" y="14"/>
                    <a:pt x="41" y="34"/>
                  </a:cubicBezTo>
                  <a:cubicBezTo>
                    <a:pt x="0" y="252"/>
                    <a:pt x="0" y="252"/>
                    <a:pt x="0" y="252"/>
                  </a:cubicBezTo>
                  <a:cubicBezTo>
                    <a:pt x="0" y="253"/>
                    <a:pt x="0" y="255"/>
                    <a:pt x="0" y="257"/>
                  </a:cubicBezTo>
                  <a:cubicBezTo>
                    <a:pt x="0" y="259"/>
                    <a:pt x="0" y="261"/>
                    <a:pt x="0" y="263"/>
                  </a:cubicBezTo>
                  <a:cubicBezTo>
                    <a:pt x="0" y="286"/>
                    <a:pt x="18" y="304"/>
                    <a:pt x="41" y="304"/>
                  </a:cubicBezTo>
                  <a:cubicBezTo>
                    <a:pt x="61" y="304"/>
                    <a:pt x="79" y="290"/>
                    <a:pt x="82" y="270"/>
                  </a:cubicBezTo>
                  <a:cubicBezTo>
                    <a:pt x="108" y="108"/>
                    <a:pt x="108" y="108"/>
                    <a:pt x="108" y="108"/>
                  </a:cubicBezTo>
                  <a:cubicBezTo>
                    <a:pt x="108" y="623"/>
                    <a:pt x="108" y="623"/>
                    <a:pt x="108" y="623"/>
                  </a:cubicBezTo>
                  <a:cubicBezTo>
                    <a:pt x="108" y="646"/>
                    <a:pt x="126" y="665"/>
                    <a:pt x="149" y="665"/>
                  </a:cubicBezTo>
                  <a:cubicBezTo>
                    <a:pt x="172" y="665"/>
                    <a:pt x="191" y="646"/>
                    <a:pt x="191" y="623"/>
                  </a:cubicBezTo>
                  <a:cubicBezTo>
                    <a:pt x="191" y="369"/>
                    <a:pt x="191" y="369"/>
                    <a:pt x="191" y="369"/>
                  </a:cubicBezTo>
                  <a:cubicBezTo>
                    <a:pt x="201" y="369"/>
                    <a:pt x="201" y="369"/>
                    <a:pt x="201" y="369"/>
                  </a:cubicBezTo>
                  <a:cubicBezTo>
                    <a:pt x="201" y="623"/>
                    <a:pt x="201" y="623"/>
                    <a:pt x="201" y="623"/>
                  </a:cubicBezTo>
                  <a:cubicBezTo>
                    <a:pt x="201" y="646"/>
                    <a:pt x="220" y="665"/>
                    <a:pt x="243" y="665"/>
                  </a:cubicBezTo>
                  <a:cubicBezTo>
                    <a:pt x="266" y="665"/>
                    <a:pt x="284" y="646"/>
                    <a:pt x="284" y="623"/>
                  </a:cubicBezTo>
                  <a:cubicBezTo>
                    <a:pt x="284" y="108"/>
                    <a:pt x="284" y="108"/>
                    <a:pt x="284" y="108"/>
                  </a:cubicBezTo>
                  <a:cubicBezTo>
                    <a:pt x="310" y="270"/>
                    <a:pt x="310" y="270"/>
                    <a:pt x="310" y="270"/>
                  </a:cubicBezTo>
                  <a:cubicBezTo>
                    <a:pt x="314" y="290"/>
                    <a:pt x="331" y="304"/>
                    <a:pt x="351" y="304"/>
                  </a:cubicBezTo>
                  <a:cubicBezTo>
                    <a:pt x="374" y="304"/>
                    <a:pt x="393" y="286"/>
                    <a:pt x="393" y="263"/>
                  </a:cubicBezTo>
                  <a:cubicBezTo>
                    <a:pt x="392" y="261"/>
                    <a:pt x="392" y="259"/>
                    <a:pt x="392" y="257"/>
                  </a:cubicBezTo>
                  <a:cubicBezTo>
                    <a:pt x="393" y="255"/>
                    <a:pt x="393" y="253"/>
                    <a:pt x="392" y="252"/>
                  </a:cubicBezTo>
                  <a:cubicBezTo>
                    <a:pt x="351" y="35"/>
                    <a:pt x="351" y="35"/>
                    <a:pt x="351" y="35"/>
                  </a:cubicBezTo>
                  <a:cubicBezTo>
                    <a:pt x="348" y="14"/>
                    <a:pt x="331" y="0"/>
                    <a:pt x="310" y="0"/>
                  </a:cubicBezTo>
                </a:path>
              </a:pathLst>
            </a:cu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 name="Oval 24"/>
            <p:cNvSpPr>
              <a:spLocks noChangeArrowheads="1"/>
            </p:cNvSpPr>
            <p:nvPr/>
          </p:nvSpPr>
          <p:spPr bwMode="auto">
            <a:xfrm>
              <a:off x="4026451" y="2600668"/>
              <a:ext cx="346249" cy="349313"/>
            </a:xfrm>
            <a:prstGeom prst="ellipse">
              <a:avLst/>
            </a:pr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2" name="Freeform 25"/>
            <p:cNvSpPr>
              <a:spLocks/>
            </p:cNvSpPr>
            <p:nvPr/>
          </p:nvSpPr>
          <p:spPr bwMode="auto">
            <a:xfrm>
              <a:off x="3818089" y="2992878"/>
              <a:ext cx="765015" cy="1299198"/>
            </a:xfrm>
            <a:custGeom>
              <a:avLst/>
              <a:gdLst>
                <a:gd name="T0" fmla="*/ 310 w 393"/>
                <a:gd name="T1" fmla="*/ 0 h 665"/>
                <a:gd name="T2" fmla="*/ 82 w 393"/>
                <a:gd name="T3" fmla="*/ 0 h 665"/>
                <a:gd name="T4" fmla="*/ 41 w 393"/>
                <a:gd name="T5" fmla="*/ 34 h 665"/>
                <a:gd name="T6" fmla="*/ 0 w 393"/>
                <a:gd name="T7" fmla="*/ 252 h 665"/>
                <a:gd name="T8" fmla="*/ 0 w 393"/>
                <a:gd name="T9" fmla="*/ 257 h 665"/>
                <a:gd name="T10" fmla="*/ 0 w 393"/>
                <a:gd name="T11" fmla="*/ 263 h 665"/>
                <a:gd name="T12" fmla="*/ 41 w 393"/>
                <a:gd name="T13" fmla="*/ 304 h 665"/>
                <a:gd name="T14" fmla="*/ 82 w 393"/>
                <a:gd name="T15" fmla="*/ 270 h 665"/>
                <a:gd name="T16" fmla="*/ 108 w 393"/>
                <a:gd name="T17" fmla="*/ 108 h 665"/>
                <a:gd name="T18" fmla="*/ 108 w 393"/>
                <a:gd name="T19" fmla="*/ 623 h 665"/>
                <a:gd name="T20" fmla="*/ 150 w 393"/>
                <a:gd name="T21" fmla="*/ 665 h 665"/>
                <a:gd name="T22" fmla="*/ 191 w 393"/>
                <a:gd name="T23" fmla="*/ 623 h 665"/>
                <a:gd name="T24" fmla="*/ 191 w 393"/>
                <a:gd name="T25" fmla="*/ 369 h 665"/>
                <a:gd name="T26" fmla="*/ 201 w 393"/>
                <a:gd name="T27" fmla="*/ 369 h 665"/>
                <a:gd name="T28" fmla="*/ 201 w 393"/>
                <a:gd name="T29" fmla="*/ 623 h 665"/>
                <a:gd name="T30" fmla="*/ 243 w 393"/>
                <a:gd name="T31" fmla="*/ 665 h 665"/>
                <a:gd name="T32" fmla="*/ 284 w 393"/>
                <a:gd name="T33" fmla="*/ 623 h 665"/>
                <a:gd name="T34" fmla="*/ 284 w 393"/>
                <a:gd name="T35" fmla="*/ 108 h 665"/>
                <a:gd name="T36" fmla="*/ 310 w 393"/>
                <a:gd name="T37" fmla="*/ 270 h 665"/>
                <a:gd name="T38" fmla="*/ 351 w 393"/>
                <a:gd name="T39" fmla="*/ 304 h 665"/>
                <a:gd name="T40" fmla="*/ 393 w 393"/>
                <a:gd name="T41" fmla="*/ 263 h 665"/>
                <a:gd name="T42" fmla="*/ 392 w 393"/>
                <a:gd name="T43" fmla="*/ 257 h 665"/>
                <a:gd name="T44" fmla="*/ 392 w 393"/>
                <a:gd name="T45" fmla="*/ 252 h 665"/>
                <a:gd name="T46" fmla="*/ 351 w 393"/>
                <a:gd name="T47" fmla="*/ 35 h 665"/>
                <a:gd name="T48" fmla="*/ 310 w 393"/>
                <a:gd name="T49"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3" h="665">
                  <a:moveTo>
                    <a:pt x="310" y="0"/>
                  </a:moveTo>
                  <a:cubicBezTo>
                    <a:pt x="82" y="0"/>
                    <a:pt x="82" y="0"/>
                    <a:pt x="82" y="0"/>
                  </a:cubicBezTo>
                  <a:cubicBezTo>
                    <a:pt x="61" y="0"/>
                    <a:pt x="44" y="14"/>
                    <a:pt x="41" y="34"/>
                  </a:cubicBezTo>
                  <a:cubicBezTo>
                    <a:pt x="0" y="252"/>
                    <a:pt x="0" y="252"/>
                    <a:pt x="0" y="252"/>
                  </a:cubicBezTo>
                  <a:cubicBezTo>
                    <a:pt x="0" y="253"/>
                    <a:pt x="0" y="255"/>
                    <a:pt x="0" y="257"/>
                  </a:cubicBezTo>
                  <a:cubicBezTo>
                    <a:pt x="0" y="259"/>
                    <a:pt x="0" y="261"/>
                    <a:pt x="0" y="263"/>
                  </a:cubicBezTo>
                  <a:cubicBezTo>
                    <a:pt x="0" y="286"/>
                    <a:pt x="18" y="304"/>
                    <a:pt x="41" y="304"/>
                  </a:cubicBezTo>
                  <a:cubicBezTo>
                    <a:pt x="61" y="304"/>
                    <a:pt x="79" y="290"/>
                    <a:pt x="82" y="270"/>
                  </a:cubicBezTo>
                  <a:cubicBezTo>
                    <a:pt x="108" y="108"/>
                    <a:pt x="108" y="108"/>
                    <a:pt x="108" y="108"/>
                  </a:cubicBezTo>
                  <a:cubicBezTo>
                    <a:pt x="108" y="623"/>
                    <a:pt x="108" y="623"/>
                    <a:pt x="108" y="623"/>
                  </a:cubicBezTo>
                  <a:cubicBezTo>
                    <a:pt x="108" y="646"/>
                    <a:pt x="127" y="665"/>
                    <a:pt x="150" y="665"/>
                  </a:cubicBezTo>
                  <a:cubicBezTo>
                    <a:pt x="173" y="665"/>
                    <a:pt x="191" y="646"/>
                    <a:pt x="191" y="623"/>
                  </a:cubicBezTo>
                  <a:cubicBezTo>
                    <a:pt x="191" y="369"/>
                    <a:pt x="191" y="369"/>
                    <a:pt x="191" y="369"/>
                  </a:cubicBezTo>
                  <a:cubicBezTo>
                    <a:pt x="201" y="369"/>
                    <a:pt x="201" y="369"/>
                    <a:pt x="201" y="369"/>
                  </a:cubicBezTo>
                  <a:cubicBezTo>
                    <a:pt x="201" y="623"/>
                    <a:pt x="201" y="623"/>
                    <a:pt x="201" y="623"/>
                  </a:cubicBezTo>
                  <a:cubicBezTo>
                    <a:pt x="201" y="646"/>
                    <a:pt x="220" y="665"/>
                    <a:pt x="243" y="665"/>
                  </a:cubicBezTo>
                  <a:cubicBezTo>
                    <a:pt x="266" y="665"/>
                    <a:pt x="284" y="646"/>
                    <a:pt x="284" y="623"/>
                  </a:cubicBezTo>
                  <a:cubicBezTo>
                    <a:pt x="284" y="108"/>
                    <a:pt x="284" y="108"/>
                    <a:pt x="284" y="108"/>
                  </a:cubicBezTo>
                  <a:cubicBezTo>
                    <a:pt x="310" y="270"/>
                    <a:pt x="310" y="270"/>
                    <a:pt x="310" y="270"/>
                  </a:cubicBezTo>
                  <a:cubicBezTo>
                    <a:pt x="314" y="290"/>
                    <a:pt x="331" y="304"/>
                    <a:pt x="351" y="304"/>
                  </a:cubicBezTo>
                  <a:cubicBezTo>
                    <a:pt x="374" y="304"/>
                    <a:pt x="393" y="286"/>
                    <a:pt x="393" y="263"/>
                  </a:cubicBezTo>
                  <a:cubicBezTo>
                    <a:pt x="393" y="261"/>
                    <a:pt x="392" y="259"/>
                    <a:pt x="392" y="257"/>
                  </a:cubicBezTo>
                  <a:cubicBezTo>
                    <a:pt x="393" y="255"/>
                    <a:pt x="393" y="253"/>
                    <a:pt x="392" y="252"/>
                  </a:cubicBezTo>
                  <a:cubicBezTo>
                    <a:pt x="351" y="35"/>
                    <a:pt x="351" y="35"/>
                    <a:pt x="351" y="35"/>
                  </a:cubicBezTo>
                  <a:cubicBezTo>
                    <a:pt x="348" y="14"/>
                    <a:pt x="331" y="0"/>
                    <a:pt x="310" y="0"/>
                  </a:cubicBezTo>
                </a:path>
              </a:pathLst>
            </a:cu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 name="Oval 26"/>
            <p:cNvSpPr>
              <a:spLocks noChangeArrowheads="1"/>
            </p:cNvSpPr>
            <p:nvPr/>
          </p:nvSpPr>
          <p:spPr bwMode="auto">
            <a:xfrm>
              <a:off x="2685377" y="2600668"/>
              <a:ext cx="346249" cy="349313"/>
            </a:xfrm>
            <a:prstGeom prst="ellipse">
              <a:avLst/>
            </a:pr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 name="Freeform 27"/>
            <p:cNvSpPr>
              <a:spLocks/>
            </p:cNvSpPr>
            <p:nvPr/>
          </p:nvSpPr>
          <p:spPr bwMode="auto">
            <a:xfrm>
              <a:off x="2474972" y="2992878"/>
              <a:ext cx="767058" cy="1299198"/>
            </a:xfrm>
            <a:custGeom>
              <a:avLst/>
              <a:gdLst>
                <a:gd name="T0" fmla="*/ 311 w 394"/>
                <a:gd name="T1" fmla="*/ 0 h 665"/>
                <a:gd name="T2" fmla="*/ 83 w 394"/>
                <a:gd name="T3" fmla="*/ 0 h 665"/>
                <a:gd name="T4" fmla="*/ 42 w 394"/>
                <a:gd name="T5" fmla="*/ 34 h 665"/>
                <a:gd name="T6" fmla="*/ 1 w 394"/>
                <a:gd name="T7" fmla="*/ 252 h 665"/>
                <a:gd name="T8" fmla="*/ 1 w 394"/>
                <a:gd name="T9" fmla="*/ 257 h 665"/>
                <a:gd name="T10" fmla="*/ 1 w 394"/>
                <a:gd name="T11" fmla="*/ 263 h 665"/>
                <a:gd name="T12" fmla="*/ 42 w 394"/>
                <a:gd name="T13" fmla="*/ 304 h 665"/>
                <a:gd name="T14" fmla="*/ 83 w 394"/>
                <a:gd name="T15" fmla="*/ 270 h 665"/>
                <a:gd name="T16" fmla="*/ 109 w 394"/>
                <a:gd name="T17" fmla="*/ 108 h 665"/>
                <a:gd name="T18" fmla="*/ 109 w 394"/>
                <a:gd name="T19" fmla="*/ 623 h 665"/>
                <a:gd name="T20" fmla="*/ 150 w 394"/>
                <a:gd name="T21" fmla="*/ 665 h 665"/>
                <a:gd name="T22" fmla="*/ 192 w 394"/>
                <a:gd name="T23" fmla="*/ 623 h 665"/>
                <a:gd name="T24" fmla="*/ 192 w 394"/>
                <a:gd name="T25" fmla="*/ 369 h 665"/>
                <a:gd name="T26" fmla="*/ 202 w 394"/>
                <a:gd name="T27" fmla="*/ 369 h 665"/>
                <a:gd name="T28" fmla="*/ 202 w 394"/>
                <a:gd name="T29" fmla="*/ 623 h 665"/>
                <a:gd name="T30" fmla="*/ 244 w 394"/>
                <a:gd name="T31" fmla="*/ 665 h 665"/>
                <a:gd name="T32" fmla="*/ 285 w 394"/>
                <a:gd name="T33" fmla="*/ 623 h 665"/>
                <a:gd name="T34" fmla="*/ 285 w 394"/>
                <a:gd name="T35" fmla="*/ 108 h 665"/>
                <a:gd name="T36" fmla="*/ 311 w 394"/>
                <a:gd name="T37" fmla="*/ 270 h 665"/>
                <a:gd name="T38" fmla="*/ 352 w 394"/>
                <a:gd name="T39" fmla="*/ 304 h 665"/>
                <a:gd name="T40" fmla="*/ 393 w 394"/>
                <a:gd name="T41" fmla="*/ 263 h 665"/>
                <a:gd name="T42" fmla="*/ 393 w 394"/>
                <a:gd name="T43" fmla="*/ 257 h 665"/>
                <a:gd name="T44" fmla="*/ 393 w 394"/>
                <a:gd name="T45" fmla="*/ 252 h 665"/>
                <a:gd name="T46" fmla="*/ 352 w 394"/>
                <a:gd name="T47" fmla="*/ 35 h 665"/>
                <a:gd name="T48" fmla="*/ 311 w 394"/>
                <a:gd name="T49"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4" h="665">
                  <a:moveTo>
                    <a:pt x="311" y="0"/>
                  </a:moveTo>
                  <a:cubicBezTo>
                    <a:pt x="83" y="0"/>
                    <a:pt x="83" y="0"/>
                    <a:pt x="83" y="0"/>
                  </a:cubicBezTo>
                  <a:cubicBezTo>
                    <a:pt x="62" y="0"/>
                    <a:pt x="45" y="14"/>
                    <a:pt x="42" y="34"/>
                  </a:cubicBezTo>
                  <a:cubicBezTo>
                    <a:pt x="1" y="252"/>
                    <a:pt x="1" y="252"/>
                    <a:pt x="1" y="252"/>
                  </a:cubicBezTo>
                  <a:cubicBezTo>
                    <a:pt x="0" y="253"/>
                    <a:pt x="0" y="255"/>
                    <a:pt x="1" y="257"/>
                  </a:cubicBezTo>
                  <a:cubicBezTo>
                    <a:pt x="1" y="259"/>
                    <a:pt x="1" y="261"/>
                    <a:pt x="1" y="263"/>
                  </a:cubicBezTo>
                  <a:cubicBezTo>
                    <a:pt x="1" y="286"/>
                    <a:pt x="19" y="304"/>
                    <a:pt x="42" y="304"/>
                  </a:cubicBezTo>
                  <a:cubicBezTo>
                    <a:pt x="62" y="304"/>
                    <a:pt x="79" y="290"/>
                    <a:pt x="83" y="270"/>
                  </a:cubicBezTo>
                  <a:cubicBezTo>
                    <a:pt x="109" y="108"/>
                    <a:pt x="109" y="108"/>
                    <a:pt x="109" y="108"/>
                  </a:cubicBezTo>
                  <a:cubicBezTo>
                    <a:pt x="109" y="623"/>
                    <a:pt x="109" y="623"/>
                    <a:pt x="109" y="623"/>
                  </a:cubicBezTo>
                  <a:cubicBezTo>
                    <a:pt x="109" y="646"/>
                    <a:pt x="127" y="665"/>
                    <a:pt x="150" y="665"/>
                  </a:cubicBezTo>
                  <a:cubicBezTo>
                    <a:pt x="173" y="665"/>
                    <a:pt x="192" y="646"/>
                    <a:pt x="192" y="623"/>
                  </a:cubicBezTo>
                  <a:cubicBezTo>
                    <a:pt x="192" y="369"/>
                    <a:pt x="192" y="369"/>
                    <a:pt x="192" y="369"/>
                  </a:cubicBezTo>
                  <a:cubicBezTo>
                    <a:pt x="202" y="369"/>
                    <a:pt x="202" y="369"/>
                    <a:pt x="202" y="369"/>
                  </a:cubicBezTo>
                  <a:cubicBezTo>
                    <a:pt x="202" y="623"/>
                    <a:pt x="202" y="623"/>
                    <a:pt x="202" y="623"/>
                  </a:cubicBezTo>
                  <a:cubicBezTo>
                    <a:pt x="202" y="646"/>
                    <a:pt x="221" y="665"/>
                    <a:pt x="244" y="665"/>
                  </a:cubicBezTo>
                  <a:cubicBezTo>
                    <a:pt x="267" y="665"/>
                    <a:pt x="285" y="646"/>
                    <a:pt x="285" y="623"/>
                  </a:cubicBezTo>
                  <a:cubicBezTo>
                    <a:pt x="285" y="108"/>
                    <a:pt x="285" y="108"/>
                    <a:pt x="285" y="108"/>
                  </a:cubicBezTo>
                  <a:cubicBezTo>
                    <a:pt x="311" y="270"/>
                    <a:pt x="311" y="270"/>
                    <a:pt x="311" y="270"/>
                  </a:cubicBezTo>
                  <a:cubicBezTo>
                    <a:pt x="314" y="290"/>
                    <a:pt x="332" y="304"/>
                    <a:pt x="352" y="304"/>
                  </a:cubicBezTo>
                  <a:cubicBezTo>
                    <a:pt x="375" y="304"/>
                    <a:pt x="393" y="286"/>
                    <a:pt x="393" y="263"/>
                  </a:cubicBezTo>
                  <a:cubicBezTo>
                    <a:pt x="393" y="261"/>
                    <a:pt x="393" y="259"/>
                    <a:pt x="393" y="257"/>
                  </a:cubicBezTo>
                  <a:cubicBezTo>
                    <a:pt x="393" y="255"/>
                    <a:pt x="394" y="253"/>
                    <a:pt x="393" y="252"/>
                  </a:cubicBezTo>
                  <a:cubicBezTo>
                    <a:pt x="352" y="35"/>
                    <a:pt x="352" y="35"/>
                    <a:pt x="352" y="35"/>
                  </a:cubicBezTo>
                  <a:cubicBezTo>
                    <a:pt x="349" y="14"/>
                    <a:pt x="332" y="0"/>
                    <a:pt x="311" y="0"/>
                  </a:cubicBezTo>
                </a:path>
              </a:pathLst>
            </a:cu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5" name="Oval 28"/>
            <p:cNvSpPr>
              <a:spLocks noChangeArrowheads="1"/>
            </p:cNvSpPr>
            <p:nvPr/>
          </p:nvSpPr>
          <p:spPr bwMode="auto">
            <a:xfrm>
              <a:off x="1417842" y="2600668"/>
              <a:ext cx="346249" cy="349313"/>
            </a:xfrm>
            <a:prstGeom prst="ellipse">
              <a:avLst/>
            </a:pr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6" name="Freeform 29"/>
            <p:cNvSpPr>
              <a:spLocks/>
            </p:cNvSpPr>
            <p:nvPr/>
          </p:nvSpPr>
          <p:spPr bwMode="auto">
            <a:xfrm>
              <a:off x="1207437" y="2992878"/>
              <a:ext cx="767058" cy="1299198"/>
            </a:xfrm>
            <a:custGeom>
              <a:avLst/>
              <a:gdLst>
                <a:gd name="T0" fmla="*/ 311 w 394"/>
                <a:gd name="T1" fmla="*/ 0 h 665"/>
                <a:gd name="T2" fmla="*/ 83 w 394"/>
                <a:gd name="T3" fmla="*/ 0 h 665"/>
                <a:gd name="T4" fmla="*/ 42 w 394"/>
                <a:gd name="T5" fmla="*/ 34 h 665"/>
                <a:gd name="T6" fmla="*/ 1 w 394"/>
                <a:gd name="T7" fmla="*/ 252 h 665"/>
                <a:gd name="T8" fmla="*/ 1 w 394"/>
                <a:gd name="T9" fmla="*/ 257 h 665"/>
                <a:gd name="T10" fmla="*/ 1 w 394"/>
                <a:gd name="T11" fmla="*/ 263 h 665"/>
                <a:gd name="T12" fmla="*/ 42 w 394"/>
                <a:gd name="T13" fmla="*/ 304 h 665"/>
                <a:gd name="T14" fmla="*/ 83 w 394"/>
                <a:gd name="T15" fmla="*/ 270 h 665"/>
                <a:gd name="T16" fmla="*/ 109 w 394"/>
                <a:gd name="T17" fmla="*/ 108 h 665"/>
                <a:gd name="T18" fmla="*/ 109 w 394"/>
                <a:gd name="T19" fmla="*/ 623 h 665"/>
                <a:gd name="T20" fmla="*/ 150 w 394"/>
                <a:gd name="T21" fmla="*/ 665 h 665"/>
                <a:gd name="T22" fmla="*/ 192 w 394"/>
                <a:gd name="T23" fmla="*/ 623 h 665"/>
                <a:gd name="T24" fmla="*/ 192 w 394"/>
                <a:gd name="T25" fmla="*/ 369 h 665"/>
                <a:gd name="T26" fmla="*/ 202 w 394"/>
                <a:gd name="T27" fmla="*/ 369 h 665"/>
                <a:gd name="T28" fmla="*/ 202 w 394"/>
                <a:gd name="T29" fmla="*/ 623 h 665"/>
                <a:gd name="T30" fmla="*/ 244 w 394"/>
                <a:gd name="T31" fmla="*/ 665 h 665"/>
                <a:gd name="T32" fmla="*/ 285 w 394"/>
                <a:gd name="T33" fmla="*/ 623 h 665"/>
                <a:gd name="T34" fmla="*/ 285 w 394"/>
                <a:gd name="T35" fmla="*/ 108 h 665"/>
                <a:gd name="T36" fmla="*/ 311 w 394"/>
                <a:gd name="T37" fmla="*/ 270 h 665"/>
                <a:gd name="T38" fmla="*/ 352 w 394"/>
                <a:gd name="T39" fmla="*/ 304 h 665"/>
                <a:gd name="T40" fmla="*/ 393 w 394"/>
                <a:gd name="T41" fmla="*/ 263 h 665"/>
                <a:gd name="T42" fmla="*/ 393 w 394"/>
                <a:gd name="T43" fmla="*/ 257 h 665"/>
                <a:gd name="T44" fmla="*/ 393 w 394"/>
                <a:gd name="T45" fmla="*/ 252 h 665"/>
                <a:gd name="T46" fmla="*/ 352 w 394"/>
                <a:gd name="T47" fmla="*/ 35 h 665"/>
                <a:gd name="T48" fmla="*/ 311 w 394"/>
                <a:gd name="T49"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4" h="665">
                  <a:moveTo>
                    <a:pt x="311" y="0"/>
                  </a:moveTo>
                  <a:cubicBezTo>
                    <a:pt x="83" y="0"/>
                    <a:pt x="83" y="0"/>
                    <a:pt x="83" y="0"/>
                  </a:cubicBezTo>
                  <a:cubicBezTo>
                    <a:pt x="62" y="0"/>
                    <a:pt x="45" y="14"/>
                    <a:pt x="42" y="34"/>
                  </a:cubicBezTo>
                  <a:cubicBezTo>
                    <a:pt x="1" y="252"/>
                    <a:pt x="1" y="252"/>
                    <a:pt x="1" y="252"/>
                  </a:cubicBezTo>
                  <a:cubicBezTo>
                    <a:pt x="0" y="253"/>
                    <a:pt x="1" y="255"/>
                    <a:pt x="1" y="257"/>
                  </a:cubicBezTo>
                  <a:cubicBezTo>
                    <a:pt x="1" y="259"/>
                    <a:pt x="1" y="261"/>
                    <a:pt x="1" y="263"/>
                  </a:cubicBezTo>
                  <a:cubicBezTo>
                    <a:pt x="1" y="286"/>
                    <a:pt x="19" y="304"/>
                    <a:pt x="42" y="304"/>
                  </a:cubicBezTo>
                  <a:cubicBezTo>
                    <a:pt x="62" y="304"/>
                    <a:pt x="80" y="290"/>
                    <a:pt x="83" y="270"/>
                  </a:cubicBezTo>
                  <a:cubicBezTo>
                    <a:pt x="109" y="108"/>
                    <a:pt x="109" y="108"/>
                    <a:pt x="109" y="108"/>
                  </a:cubicBezTo>
                  <a:cubicBezTo>
                    <a:pt x="109" y="623"/>
                    <a:pt x="109" y="623"/>
                    <a:pt x="109" y="623"/>
                  </a:cubicBezTo>
                  <a:cubicBezTo>
                    <a:pt x="109" y="646"/>
                    <a:pt x="127" y="665"/>
                    <a:pt x="150" y="665"/>
                  </a:cubicBezTo>
                  <a:cubicBezTo>
                    <a:pt x="173" y="665"/>
                    <a:pt x="192" y="646"/>
                    <a:pt x="192" y="623"/>
                  </a:cubicBezTo>
                  <a:cubicBezTo>
                    <a:pt x="192" y="369"/>
                    <a:pt x="192" y="369"/>
                    <a:pt x="192" y="369"/>
                  </a:cubicBezTo>
                  <a:cubicBezTo>
                    <a:pt x="202" y="369"/>
                    <a:pt x="202" y="369"/>
                    <a:pt x="202" y="369"/>
                  </a:cubicBezTo>
                  <a:cubicBezTo>
                    <a:pt x="202" y="623"/>
                    <a:pt x="202" y="623"/>
                    <a:pt x="202" y="623"/>
                  </a:cubicBezTo>
                  <a:cubicBezTo>
                    <a:pt x="202" y="646"/>
                    <a:pt x="221" y="665"/>
                    <a:pt x="244" y="665"/>
                  </a:cubicBezTo>
                  <a:cubicBezTo>
                    <a:pt x="267" y="665"/>
                    <a:pt x="285" y="646"/>
                    <a:pt x="285" y="623"/>
                  </a:cubicBezTo>
                  <a:cubicBezTo>
                    <a:pt x="285" y="108"/>
                    <a:pt x="285" y="108"/>
                    <a:pt x="285" y="108"/>
                  </a:cubicBezTo>
                  <a:cubicBezTo>
                    <a:pt x="311" y="270"/>
                    <a:pt x="311" y="270"/>
                    <a:pt x="311" y="270"/>
                  </a:cubicBezTo>
                  <a:cubicBezTo>
                    <a:pt x="315" y="290"/>
                    <a:pt x="332" y="304"/>
                    <a:pt x="352" y="304"/>
                  </a:cubicBezTo>
                  <a:cubicBezTo>
                    <a:pt x="375" y="304"/>
                    <a:pt x="393" y="286"/>
                    <a:pt x="393" y="263"/>
                  </a:cubicBezTo>
                  <a:cubicBezTo>
                    <a:pt x="393" y="261"/>
                    <a:pt x="393" y="259"/>
                    <a:pt x="393" y="257"/>
                  </a:cubicBezTo>
                  <a:cubicBezTo>
                    <a:pt x="394" y="255"/>
                    <a:pt x="394" y="253"/>
                    <a:pt x="393" y="252"/>
                  </a:cubicBezTo>
                  <a:cubicBezTo>
                    <a:pt x="352" y="35"/>
                    <a:pt x="352" y="35"/>
                    <a:pt x="352" y="35"/>
                  </a:cubicBezTo>
                  <a:cubicBezTo>
                    <a:pt x="349" y="14"/>
                    <a:pt x="332" y="0"/>
                    <a:pt x="311" y="0"/>
                  </a:cubicBezTo>
                </a:path>
              </a:pathLst>
            </a:custGeom>
            <a:solidFill>
              <a:schemeClr val="bg2">
                <a:lumMod val="6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7" name="Oval 30"/>
            <p:cNvSpPr>
              <a:spLocks noChangeArrowheads="1"/>
            </p:cNvSpPr>
            <p:nvPr/>
          </p:nvSpPr>
          <p:spPr bwMode="auto">
            <a:xfrm>
              <a:off x="4419683" y="2335108"/>
              <a:ext cx="513755" cy="515797"/>
            </a:xfrm>
            <a:prstGeom prst="ellipse">
              <a:avLst/>
            </a:pr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8" name="Freeform 31"/>
            <p:cNvSpPr>
              <a:spLocks/>
            </p:cNvSpPr>
            <p:nvPr/>
          </p:nvSpPr>
          <p:spPr bwMode="auto">
            <a:xfrm>
              <a:off x="4110204" y="2913210"/>
              <a:ext cx="1132713" cy="1926326"/>
            </a:xfrm>
            <a:custGeom>
              <a:avLst/>
              <a:gdLst>
                <a:gd name="T0" fmla="*/ 581 w 582"/>
                <a:gd name="T1" fmla="*/ 381 h 986"/>
                <a:gd name="T2" fmla="*/ 582 w 582"/>
                <a:gd name="T3" fmla="*/ 373 h 986"/>
                <a:gd name="T4" fmla="*/ 521 w 582"/>
                <a:gd name="T5" fmla="*/ 52 h 986"/>
                <a:gd name="T6" fmla="*/ 461 w 582"/>
                <a:gd name="T7" fmla="*/ 0 h 986"/>
                <a:gd name="T8" fmla="*/ 122 w 582"/>
                <a:gd name="T9" fmla="*/ 0 h 986"/>
                <a:gd name="T10" fmla="*/ 61 w 582"/>
                <a:gd name="T11" fmla="*/ 51 h 986"/>
                <a:gd name="T12" fmla="*/ 0 w 582"/>
                <a:gd name="T13" fmla="*/ 373 h 986"/>
                <a:gd name="T14" fmla="*/ 1 w 582"/>
                <a:gd name="T15" fmla="*/ 381 h 986"/>
                <a:gd name="T16" fmla="*/ 0 w 582"/>
                <a:gd name="T17" fmla="*/ 390 h 986"/>
                <a:gd name="T18" fmla="*/ 62 w 582"/>
                <a:gd name="T19" fmla="*/ 451 h 986"/>
                <a:gd name="T20" fmla="*/ 123 w 582"/>
                <a:gd name="T21" fmla="*/ 400 h 986"/>
                <a:gd name="T22" fmla="*/ 161 w 582"/>
                <a:gd name="T23" fmla="*/ 161 h 986"/>
                <a:gd name="T24" fmla="*/ 160 w 582"/>
                <a:gd name="T25" fmla="*/ 924 h 986"/>
                <a:gd name="T26" fmla="*/ 222 w 582"/>
                <a:gd name="T27" fmla="*/ 986 h 986"/>
                <a:gd name="T28" fmla="*/ 284 w 582"/>
                <a:gd name="T29" fmla="*/ 924 h 986"/>
                <a:gd name="T30" fmla="*/ 284 w 582"/>
                <a:gd name="T31" fmla="*/ 547 h 986"/>
                <a:gd name="T32" fmla="*/ 299 w 582"/>
                <a:gd name="T33" fmla="*/ 547 h 986"/>
                <a:gd name="T34" fmla="*/ 299 w 582"/>
                <a:gd name="T35" fmla="*/ 924 h 986"/>
                <a:gd name="T36" fmla="*/ 360 w 582"/>
                <a:gd name="T37" fmla="*/ 986 h 986"/>
                <a:gd name="T38" fmla="*/ 422 w 582"/>
                <a:gd name="T39" fmla="*/ 924 h 986"/>
                <a:gd name="T40" fmla="*/ 422 w 582"/>
                <a:gd name="T41" fmla="*/ 161 h 986"/>
                <a:gd name="T42" fmla="*/ 460 w 582"/>
                <a:gd name="T43" fmla="*/ 401 h 986"/>
                <a:gd name="T44" fmla="*/ 520 w 582"/>
                <a:gd name="T45" fmla="*/ 451 h 986"/>
                <a:gd name="T46" fmla="*/ 582 w 582"/>
                <a:gd name="T47" fmla="*/ 390 h 986"/>
                <a:gd name="T48" fmla="*/ 581 w 582"/>
                <a:gd name="T49" fmla="*/ 381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2" h="986">
                  <a:moveTo>
                    <a:pt x="581" y="381"/>
                  </a:moveTo>
                  <a:cubicBezTo>
                    <a:pt x="582" y="379"/>
                    <a:pt x="582" y="376"/>
                    <a:pt x="582" y="373"/>
                  </a:cubicBezTo>
                  <a:cubicBezTo>
                    <a:pt x="521" y="52"/>
                    <a:pt x="521" y="52"/>
                    <a:pt x="521" y="52"/>
                  </a:cubicBezTo>
                  <a:cubicBezTo>
                    <a:pt x="516" y="22"/>
                    <a:pt x="491" y="0"/>
                    <a:pt x="461" y="0"/>
                  </a:cubicBezTo>
                  <a:cubicBezTo>
                    <a:pt x="122" y="0"/>
                    <a:pt x="122" y="0"/>
                    <a:pt x="122" y="0"/>
                  </a:cubicBezTo>
                  <a:cubicBezTo>
                    <a:pt x="91" y="0"/>
                    <a:pt x="66" y="22"/>
                    <a:pt x="61" y="51"/>
                  </a:cubicBezTo>
                  <a:cubicBezTo>
                    <a:pt x="0" y="373"/>
                    <a:pt x="0" y="373"/>
                    <a:pt x="0" y="373"/>
                  </a:cubicBezTo>
                  <a:cubicBezTo>
                    <a:pt x="0" y="376"/>
                    <a:pt x="0" y="379"/>
                    <a:pt x="1" y="381"/>
                  </a:cubicBezTo>
                  <a:cubicBezTo>
                    <a:pt x="0" y="384"/>
                    <a:pt x="0" y="387"/>
                    <a:pt x="0" y="390"/>
                  </a:cubicBezTo>
                  <a:cubicBezTo>
                    <a:pt x="0" y="424"/>
                    <a:pt x="28" y="451"/>
                    <a:pt x="62" y="451"/>
                  </a:cubicBezTo>
                  <a:cubicBezTo>
                    <a:pt x="92" y="451"/>
                    <a:pt x="117" y="430"/>
                    <a:pt x="123" y="400"/>
                  </a:cubicBezTo>
                  <a:cubicBezTo>
                    <a:pt x="161" y="161"/>
                    <a:pt x="161" y="161"/>
                    <a:pt x="161" y="161"/>
                  </a:cubicBezTo>
                  <a:cubicBezTo>
                    <a:pt x="160" y="924"/>
                    <a:pt x="160" y="924"/>
                    <a:pt x="160" y="924"/>
                  </a:cubicBezTo>
                  <a:cubicBezTo>
                    <a:pt x="160" y="958"/>
                    <a:pt x="188" y="986"/>
                    <a:pt x="222" y="986"/>
                  </a:cubicBezTo>
                  <a:cubicBezTo>
                    <a:pt x="256" y="986"/>
                    <a:pt x="284" y="958"/>
                    <a:pt x="284" y="924"/>
                  </a:cubicBezTo>
                  <a:cubicBezTo>
                    <a:pt x="284" y="547"/>
                    <a:pt x="284" y="547"/>
                    <a:pt x="284" y="547"/>
                  </a:cubicBezTo>
                  <a:cubicBezTo>
                    <a:pt x="299" y="547"/>
                    <a:pt x="299" y="547"/>
                    <a:pt x="299" y="547"/>
                  </a:cubicBezTo>
                  <a:cubicBezTo>
                    <a:pt x="299" y="924"/>
                    <a:pt x="299" y="924"/>
                    <a:pt x="299" y="924"/>
                  </a:cubicBezTo>
                  <a:cubicBezTo>
                    <a:pt x="299" y="958"/>
                    <a:pt x="326" y="986"/>
                    <a:pt x="360" y="986"/>
                  </a:cubicBezTo>
                  <a:cubicBezTo>
                    <a:pt x="394" y="986"/>
                    <a:pt x="422" y="958"/>
                    <a:pt x="422" y="924"/>
                  </a:cubicBezTo>
                  <a:cubicBezTo>
                    <a:pt x="422" y="161"/>
                    <a:pt x="422" y="161"/>
                    <a:pt x="422" y="161"/>
                  </a:cubicBezTo>
                  <a:cubicBezTo>
                    <a:pt x="460" y="401"/>
                    <a:pt x="460" y="401"/>
                    <a:pt x="460" y="401"/>
                  </a:cubicBezTo>
                  <a:cubicBezTo>
                    <a:pt x="465" y="430"/>
                    <a:pt x="491" y="451"/>
                    <a:pt x="520" y="451"/>
                  </a:cubicBezTo>
                  <a:cubicBezTo>
                    <a:pt x="555" y="451"/>
                    <a:pt x="582" y="424"/>
                    <a:pt x="582" y="390"/>
                  </a:cubicBezTo>
                  <a:cubicBezTo>
                    <a:pt x="582" y="387"/>
                    <a:pt x="582" y="384"/>
                    <a:pt x="581" y="381"/>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 name="Oval 32"/>
            <p:cNvSpPr>
              <a:spLocks noChangeArrowheads="1"/>
            </p:cNvSpPr>
            <p:nvPr/>
          </p:nvSpPr>
          <p:spPr bwMode="auto">
            <a:xfrm>
              <a:off x="2095017" y="2335108"/>
              <a:ext cx="514776" cy="515797"/>
            </a:xfrm>
            <a:prstGeom prst="ellipse">
              <a:avLst/>
            </a:pr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20" name="Freeform 33"/>
            <p:cNvSpPr>
              <a:spLocks/>
            </p:cNvSpPr>
            <p:nvPr/>
          </p:nvSpPr>
          <p:spPr bwMode="auto">
            <a:xfrm>
              <a:off x="1785539" y="2913210"/>
              <a:ext cx="1133734" cy="1926326"/>
            </a:xfrm>
            <a:custGeom>
              <a:avLst/>
              <a:gdLst>
                <a:gd name="T0" fmla="*/ 582 w 582"/>
                <a:gd name="T1" fmla="*/ 381 h 986"/>
                <a:gd name="T2" fmla="*/ 582 w 582"/>
                <a:gd name="T3" fmla="*/ 373 h 986"/>
                <a:gd name="T4" fmla="*/ 521 w 582"/>
                <a:gd name="T5" fmla="*/ 52 h 986"/>
                <a:gd name="T6" fmla="*/ 461 w 582"/>
                <a:gd name="T7" fmla="*/ 0 h 986"/>
                <a:gd name="T8" fmla="*/ 122 w 582"/>
                <a:gd name="T9" fmla="*/ 0 h 986"/>
                <a:gd name="T10" fmla="*/ 61 w 582"/>
                <a:gd name="T11" fmla="*/ 51 h 986"/>
                <a:gd name="T12" fmla="*/ 1 w 582"/>
                <a:gd name="T13" fmla="*/ 373 h 986"/>
                <a:gd name="T14" fmla="*/ 1 w 582"/>
                <a:gd name="T15" fmla="*/ 381 h 986"/>
                <a:gd name="T16" fmla="*/ 0 w 582"/>
                <a:gd name="T17" fmla="*/ 390 h 986"/>
                <a:gd name="T18" fmla="*/ 62 w 582"/>
                <a:gd name="T19" fmla="*/ 451 h 986"/>
                <a:gd name="T20" fmla="*/ 123 w 582"/>
                <a:gd name="T21" fmla="*/ 400 h 986"/>
                <a:gd name="T22" fmla="*/ 161 w 582"/>
                <a:gd name="T23" fmla="*/ 161 h 986"/>
                <a:gd name="T24" fmla="*/ 160 w 582"/>
                <a:gd name="T25" fmla="*/ 924 h 986"/>
                <a:gd name="T26" fmla="*/ 222 w 582"/>
                <a:gd name="T27" fmla="*/ 986 h 986"/>
                <a:gd name="T28" fmla="*/ 284 w 582"/>
                <a:gd name="T29" fmla="*/ 924 h 986"/>
                <a:gd name="T30" fmla="*/ 284 w 582"/>
                <a:gd name="T31" fmla="*/ 547 h 986"/>
                <a:gd name="T32" fmla="*/ 299 w 582"/>
                <a:gd name="T33" fmla="*/ 547 h 986"/>
                <a:gd name="T34" fmla="*/ 299 w 582"/>
                <a:gd name="T35" fmla="*/ 924 h 986"/>
                <a:gd name="T36" fmla="*/ 360 w 582"/>
                <a:gd name="T37" fmla="*/ 986 h 986"/>
                <a:gd name="T38" fmla="*/ 422 w 582"/>
                <a:gd name="T39" fmla="*/ 924 h 986"/>
                <a:gd name="T40" fmla="*/ 422 w 582"/>
                <a:gd name="T41" fmla="*/ 161 h 986"/>
                <a:gd name="T42" fmla="*/ 460 w 582"/>
                <a:gd name="T43" fmla="*/ 401 h 986"/>
                <a:gd name="T44" fmla="*/ 521 w 582"/>
                <a:gd name="T45" fmla="*/ 451 h 986"/>
                <a:gd name="T46" fmla="*/ 582 w 582"/>
                <a:gd name="T47" fmla="*/ 390 h 986"/>
                <a:gd name="T48" fmla="*/ 582 w 582"/>
                <a:gd name="T49" fmla="*/ 381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2" h="986">
                  <a:moveTo>
                    <a:pt x="582" y="381"/>
                  </a:moveTo>
                  <a:cubicBezTo>
                    <a:pt x="582" y="379"/>
                    <a:pt x="582" y="376"/>
                    <a:pt x="582" y="373"/>
                  </a:cubicBezTo>
                  <a:cubicBezTo>
                    <a:pt x="521" y="52"/>
                    <a:pt x="521" y="52"/>
                    <a:pt x="521" y="52"/>
                  </a:cubicBezTo>
                  <a:cubicBezTo>
                    <a:pt x="516" y="22"/>
                    <a:pt x="491" y="0"/>
                    <a:pt x="461" y="0"/>
                  </a:cubicBezTo>
                  <a:cubicBezTo>
                    <a:pt x="122" y="0"/>
                    <a:pt x="122" y="0"/>
                    <a:pt x="122" y="0"/>
                  </a:cubicBezTo>
                  <a:cubicBezTo>
                    <a:pt x="92" y="0"/>
                    <a:pt x="66" y="22"/>
                    <a:pt x="61" y="51"/>
                  </a:cubicBezTo>
                  <a:cubicBezTo>
                    <a:pt x="1" y="373"/>
                    <a:pt x="1" y="373"/>
                    <a:pt x="1" y="373"/>
                  </a:cubicBezTo>
                  <a:cubicBezTo>
                    <a:pt x="0" y="376"/>
                    <a:pt x="0" y="379"/>
                    <a:pt x="1" y="381"/>
                  </a:cubicBezTo>
                  <a:cubicBezTo>
                    <a:pt x="0" y="384"/>
                    <a:pt x="0" y="387"/>
                    <a:pt x="0" y="390"/>
                  </a:cubicBezTo>
                  <a:cubicBezTo>
                    <a:pt x="0" y="424"/>
                    <a:pt x="28" y="451"/>
                    <a:pt x="62" y="451"/>
                  </a:cubicBezTo>
                  <a:cubicBezTo>
                    <a:pt x="92" y="451"/>
                    <a:pt x="117" y="430"/>
                    <a:pt x="123" y="400"/>
                  </a:cubicBezTo>
                  <a:cubicBezTo>
                    <a:pt x="161" y="161"/>
                    <a:pt x="161" y="161"/>
                    <a:pt x="161" y="161"/>
                  </a:cubicBezTo>
                  <a:cubicBezTo>
                    <a:pt x="160" y="924"/>
                    <a:pt x="160" y="924"/>
                    <a:pt x="160" y="924"/>
                  </a:cubicBezTo>
                  <a:cubicBezTo>
                    <a:pt x="160" y="958"/>
                    <a:pt x="188" y="986"/>
                    <a:pt x="222" y="986"/>
                  </a:cubicBezTo>
                  <a:cubicBezTo>
                    <a:pt x="256" y="986"/>
                    <a:pt x="284" y="958"/>
                    <a:pt x="284" y="924"/>
                  </a:cubicBezTo>
                  <a:cubicBezTo>
                    <a:pt x="284" y="547"/>
                    <a:pt x="284" y="547"/>
                    <a:pt x="284" y="547"/>
                  </a:cubicBezTo>
                  <a:cubicBezTo>
                    <a:pt x="299" y="547"/>
                    <a:pt x="299" y="547"/>
                    <a:pt x="299" y="547"/>
                  </a:cubicBezTo>
                  <a:cubicBezTo>
                    <a:pt x="299" y="924"/>
                    <a:pt x="299" y="924"/>
                    <a:pt x="299" y="924"/>
                  </a:cubicBezTo>
                  <a:cubicBezTo>
                    <a:pt x="299" y="958"/>
                    <a:pt x="326" y="986"/>
                    <a:pt x="360" y="986"/>
                  </a:cubicBezTo>
                  <a:cubicBezTo>
                    <a:pt x="394" y="986"/>
                    <a:pt x="422" y="958"/>
                    <a:pt x="422" y="924"/>
                  </a:cubicBezTo>
                  <a:cubicBezTo>
                    <a:pt x="422" y="161"/>
                    <a:pt x="422" y="161"/>
                    <a:pt x="422" y="161"/>
                  </a:cubicBezTo>
                  <a:cubicBezTo>
                    <a:pt x="460" y="401"/>
                    <a:pt x="460" y="401"/>
                    <a:pt x="460" y="401"/>
                  </a:cubicBezTo>
                  <a:cubicBezTo>
                    <a:pt x="465" y="430"/>
                    <a:pt x="491" y="451"/>
                    <a:pt x="521" y="451"/>
                  </a:cubicBezTo>
                  <a:cubicBezTo>
                    <a:pt x="555" y="451"/>
                    <a:pt x="582" y="424"/>
                    <a:pt x="582" y="390"/>
                  </a:cubicBezTo>
                  <a:cubicBezTo>
                    <a:pt x="582" y="387"/>
                    <a:pt x="582" y="384"/>
                    <a:pt x="582" y="381"/>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21" name="Oval 34"/>
            <p:cNvSpPr>
              <a:spLocks noChangeArrowheads="1"/>
            </p:cNvSpPr>
            <p:nvPr/>
          </p:nvSpPr>
          <p:spPr bwMode="auto">
            <a:xfrm>
              <a:off x="3193003" y="1990903"/>
              <a:ext cx="702711" cy="704753"/>
            </a:xfrm>
            <a:prstGeom prst="ellipse">
              <a:avLst/>
            </a:pr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22" name="Freeform 35"/>
            <p:cNvSpPr>
              <a:spLocks/>
            </p:cNvSpPr>
            <p:nvPr/>
          </p:nvSpPr>
          <p:spPr bwMode="auto">
            <a:xfrm>
              <a:off x="2769130" y="2782474"/>
              <a:ext cx="1549436" cy="2631079"/>
            </a:xfrm>
            <a:custGeom>
              <a:avLst/>
              <a:gdLst>
                <a:gd name="T0" fmla="*/ 795 w 796"/>
                <a:gd name="T1" fmla="*/ 520 h 1347"/>
                <a:gd name="T2" fmla="*/ 795 w 796"/>
                <a:gd name="T3" fmla="*/ 510 h 1347"/>
                <a:gd name="T4" fmla="*/ 713 w 796"/>
                <a:gd name="T5" fmla="*/ 71 h 1347"/>
                <a:gd name="T6" fmla="*/ 630 w 796"/>
                <a:gd name="T7" fmla="*/ 0 h 1347"/>
                <a:gd name="T8" fmla="*/ 167 w 796"/>
                <a:gd name="T9" fmla="*/ 0 h 1347"/>
                <a:gd name="T10" fmla="*/ 84 w 796"/>
                <a:gd name="T11" fmla="*/ 70 h 1347"/>
                <a:gd name="T12" fmla="*/ 1 w 796"/>
                <a:gd name="T13" fmla="*/ 510 h 1347"/>
                <a:gd name="T14" fmla="*/ 1 w 796"/>
                <a:gd name="T15" fmla="*/ 520 h 1347"/>
                <a:gd name="T16" fmla="*/ 0 w 796"/>
                <a:gd name="T17" fmla="*/ 532 h 1347"/>
                <a:gd name="T18" fmla="*/ 85 w 796"/>
                <a:gd name="T19" fmla="*/ 616 h 1347"/>
                <a:gd name="T20" fmla="*/ 168 w 796"/>
                <a:gd name="T21" fmla="*/ 547 h 1347"/>
                <a:gd name="T22" fmla="*/ 220 w 796"/>
                <a:gd name="T23" fmla="*/ 220 h 1347"/>
                <a:gd name="T24" fmla="*/ 219 w 796"/>
                <a:gd name="T25" fmla="*/ 1263 h 1347"/>
                <a:gd name="T26" fmla="*/ 304 w 796"/>
                <a:gd name="T27" fmla="*/ 1347 h 1347"/>
                <a:gd name="T28" fmla="*/ 388 w 796"/>
                <a:gd name="T29" fmla="*/ 1263 h 1347"/>
                <a:gd name="T30" fmla="*/ 388 w 796"/>
                <a:gd name="T31" fmla="*/ 747 h 1347"/>
                <a:gd name="T32" fmla="*/ 408 w 796"/>
                <a:gd name="T33" fmla="*/ 747 h 1347"/>
                <a:gd name="T34" fmla="*/ 408 w 796"/>
                <a:gd name="T35" fmla="*/ 1263 h 1347"/>
                <a:gd name="T36" fmla="*/ 493 w 796"/>
                <a:gd name="T37" fmla="*/ 1347 h 1347"/>
                <a:gd name="T38" fmla="*/ 577 w 796"/>
                <a:gd name="T39" fmla="*/ 1263 h 1347"/>
                <a:gd name="T40" fmla="*/ 576 w 796"/>
                <a:gd name="T41" fmla="*/ 220 h 1347"/>
                <a:gd name="T42" fmla="*/ 629 w 796"/>
                <a:gd name="T43" fmla="*/ 547 h 1347"/>
                <a:gd name="T44" fmla="*/ 711 w 796"/>
                <a:gd name="T45" fmla="*/ 616 h 1347"/>
                <a:gd name="T46" fmla="*/ 796 w 796"/>
                <a:gd name="T47" fmla="*/ 532 h 1347"/>
                <a:gd name="T48" fmla="*/ 795 w 796"/>
                <a:gd name="T49" fmla="*/ 52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6" h="1347">
                  <a:moveTo>
                    <a:pt x="795" y="520"/>
                  </a:moveTo>
                  <a:cubicBezTo>
                    <a:pt x="796" y="517"/>
                    <a:pt x="796" y="514"/>
                    <a:pt x="795" y="510"/>
                  </a:cubicBezTo>
                  <a:cubicBezTo>
                    <a:pt x="713" y="71"/>
                    <a:pt x="713" y="71"/>
                    <a:pt x="713" y="71"/>
                  </a:cubicBezTo>
                  <a:cubicBezTo>
                    <a:pt x="706" y="30"/>
                    <a:pt x="671" y="0"/>
                    <a:pt x="630" y="0"/>
                  </a:cubicBezTo>
                  <a:cubicBezTo>
                    <a:pt x="167" y="0"/>
                    <a:pt x="167" y="0"/>
                    <a:pt x="167" y="0"/>
                  </a:cubicBezTo>
                  <a:cubicBezTo>
                    <a:pt x="125" y="0"/>
                    <a:pt x="90" y="30"/>
                    <a:pt x="84" y="70"/>
                  </a:cubicBezTo>
                  <a:cubicBezTo>
                    <a:pt x="1" y="510"/>
                    <a:pt x="1" y="510"/>
                    <a:pt x="1" y="510"/>
                  </a:cubicBezTo>
                  <a:cubicBezTo>
                    <a:pt x="0" y="514"/>
                    <a:pt x="0" y="517"/>
                    <a:pt x="1" y="520"/>
                  </a:cubicBezTo>
                  <a:cubicBezTo>
                    <a:pt x="1" y="524"/>
                    <a:pt x="0" y="528"/>
                    <a:pt x="0" y="532"/>
                  </a:cubicBezTo>
                  <a:cubicBezTo>
                    <a:pt x="0" y="579"/>
                    <a:pt x="38" y="616"/>
                    <a:pt x="85" y="616"/>
                  </a:cubicBezTo>
                  <a:cubicBezTo>
                    <a:pt x="126" y="616"/>
                    <a:pt x="160" y="587"/>
                    <a:pt x="168" y="547"/>
                  </a:cubicBezTo>
                  <a:cubicBezTo>
                    <a:pt x="220" y="220"/>
                    <a:pt x="220" y="220"/>
                    <a:pt x="220" y="220"/>
                  </a:cubicBezTo>
                  <a:cubicBezTo>
                    <a:pt x="219" y="1263"/>
                    <a:pt x="219" y="1263"/>
                    <a:pt x="219" y="1263"/>
                  </a:cubicBezTo>
                  <a:cubicBezTo>
                    <a:pt x="219" y="1309"/>
                    <a:pt x="257" y="1347"/>
                    <a:pt x="304" y="1347"/>
                  </a:cubicBezTo>
                  <a:cubicBezTo>
                    <a:pt x="350" y="1347"/>
                    <a:pt x="388" y="1309"/>
                    <a:pt x="388" y="1263"/>
                  </a:cubicBezTo>
                  <a:cubicBezTo>
                    <a:pt x="388" y="747"/>
                    <a:pt x="388" y="747"/>
                    <a:pt x="388" y="747"/>
                  </a:cubicBezTo>
                  <a:cubicBezTo>
                    <a:pt x="408" y="747"/>
                    <a:pt x="408" y="747"/>
                    <a:pt x="408" y="747"/>
                  </a:cubicBezTo>
                  <a:cubicBezTo>
                    <a:pt x="408" y="1263"/>
                    <a:pt x="408" y="1263"/>
                    <a:pt x="408" y="1263"/>
                  </a:cubicBezTo>
                  <a:cubicBezTo>
                    <a:pt x="408" y="1309"/>
                    <a:pt x="446" y="1347"/>
                    <a:pt x="493" y="1347"/>
                  </a:cubicBezTo>
                  <a:cubicBezTo>
                    <a:pt x="539" y="1347"/>
                    <a:pt x="577" y="1309"/>
                    <a:pt x="577" y="1263"/>
                  </a:cubicBezTo>
                  <a:cubicBezTo>
                    <a:pt x="576" y="220"/>
                    <a:pt x="576" y="220"/>
                    <a:pt x="576" y="220"/>
                  </a:cubicBezTo>
                  <a:cubicBezTo>
                    <a:pt x="629" y="547"/>
                    <a:pt x="629" y="547"/>
                    <a:pt x="629" y="547"/>
                  </a:cubicBezTo>
                  <a:cubicBezTo>
                    <a:pt x="636" y="587"/>
                    <a:pt x="671" y="616"/>
                    <a:pt x="711" y="616"/>
                  </a:cubicBezTo>
                  <a:cubicBezTo>
                    <a:pt x="758" y="616"/>
                    <a:pt x="796" y="579"/>
                    <a:pt x="796" y="532"/>
                  </a:cubicBezTo>
                  <a:cubicBezTo>
                    <a:pt x="796" y="528"/>
                    <a:pt x="795" y="524"/>
                    <a:pt x="795" y="520"/>
                  </a:cubicBez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en-US" sz="1350"/>
            </a:p>
          </p:txBody>
        </p:sp>
      </p:grpSp>
    </p:spTree>
    <p:extLst>
      <p:ext uri="{BB962C8B-B14F-4D97-AF65-F5344CB8AC3E}">
        <p14:creationId xmlns:p14="http://schemas.microsoft.com/office/powerpoint/2010/main" val="382642639"/>
      </p:ext>
    </p:extLst>
  </p:cSld>
  <p:clrMapOvr>
    <a:masterClrMapping/>
  </p:clrMapOvr>
  <p:transition spd="slow" advTm="10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Membership Report</a:t>
            </a:r>
            <a:endParaRPr lang="en-US" dirty="0"/>
          </a:p>
        </p:txBody>
      </p:sp>
      <p:sp>
        <p:nvSpPr>
          <p:cNvPr id="10" name="Content Placeholder 3"/>
          <p:cNvSpPr>
            <a:spLocks noGrp="1"/>
          </p:cNvSpPr>
          <p:nvPr>
            <p:ph idx="1"/>
          </p:nvPr>
        </p:nvSpPr>
        <p:spPr>
          <a:xfrm>
            <a:off x="352425" y="1371600"/>
            <a:ext cx="8258175" cy="4648200"/>
          </a:xfrm>
        </p:spPr>
        <p:txBody>
          <a:bodyPr/>
          <a:lstStyle/>
          <a:p>
            <a:r>
              <a:rPr lang="en-US" dirty="0" smtClean="0"/>
              <a:t>241 Active Members</a:t>
            </a:r>
          </a:p>
          <a:p>
            <a:r>
              <a:rPr lang="en-US" dirty="0" smtClean="0"/>
              <a:t>13 Active Grace Members (Membership just lapsed)</a:t>
            </a:r>
          </a:p>
          <a:p>
            <a:r>
              <a:rPr lang="en-US" dirty="0" smtClean="0"/>
              <a:t>Membership Chair: Kamran Khan, </a:t>
            </a:r>
            <a:r>
              <a:rPr lang="en-US" dirty="0" err="1" smtClean="0"/>
              <a:t>Carollo</a:t>
            </a:r>
            <a:r>
              <a:rPr lang="en-US" dirty="0" smtClean="0"/>
              <a:t> Engineers</a:t>
            </a:r>
          </a:p>
          <a:p>
            <a:r>
              <a:rPr lang="en-US" dirty="0" smtClean="0"/>
              <a:t>New Member Introduction Email</a:t>
            </a:r>
          </a:p>
          <a:p>
            <a:r>
              <a:rPr lang="en-US" dirty="0" smtClean="0"/>
              <a:t>Lapsed Member Renewal Email</a:t>
            </a:r>
            <a:endParaRPr lang="en-US" dirty="0"/>
          </a:p>
        </p:txBody>
      </p:sp>
    </p:spTree>
    <p:extLst>
      <p:ext uri="{BB962C8B-B14F-4D97-AF65-F5344CB8AC3E}">
        <p14:creationId xmlns:p14="http://schemas.microsoft.com/office/powerpoint/2010/main" val="2328022698"/>
      </p:ext>
    </p:extLst>
  </p:cSld>
  <p:clrMapOvr>
    <a:masterClrMapping/>
  </p:clrMapOvr>
  <p:transition spd="slow" advTm="10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mtClean="0"/>
              <a:t>ISA Membership Benefits</a:t>
            </a:r>
          </a:p>
        </p:txBody>
      </p:sp>
      <p:graphicFrame>
        <p:nvGraphicFramePr>
          <p:cNvPr id="6" name="Content Placeholder 5"/>
          <p:cNvGraphicFramePr>
            <a:graphicFrameLocks noGrp="1"/>
          </p:cNvGraphicFramePr>
          <p:nvPr>
            <p:ph idx="1"/>
          </p:nvPr>
        </p:nvGraphicFramePr>
        <p:xfrm>
          <a:off x="457200" y="1447800"/>
          <a:ext cx="8486775"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2209800" y="6019800"/>
            <a:ext cx="5105400" cy="400050"/>
          </a:xfrm>
          <a:prstGeom prst="rect">
            <a:avLst/>
          </a:prstGeom>
          <a:noFill/>
        </p:spPr>
        <p:txBody>
          <a:bodyPr>
            <a:spAutoFit/>
          </a:bodyPr>
          <a:lstStyle/>
          <a:p>
            <a:pPr>
              <a:defRPr/>
            </a:pPr>
            <a:r>
              <a:rPr lang="en-US" sz="2000" b="1" i="1" dirty="0">
                <a:solidFill>
                  <a:schemeClr val="tx1">
                    <a:lumMod val="75000"/>
                    <a:lumOff val="25000"/>
                  </a:schemeClr>
                </a:solidFill>
                <a:latin typeface="+mj-lt"/>
                <a:cs typeface="+mn-cs"/>
              </a:rPr>
              <a:t>ISA Membership: Your All-Access Pass</a:t>
            </a:r>
          </a:p>
        </p:txBody>
      </p:sp>
    </p:spTree>
    <p:extLst>
      <p:ext uri="{BB962C8B-B14F-4D97-AF65-F5344CB8AC3E}">
        <p14:creationId xmlns:p14="http://schemas.microsoft.com/office/powerpoint/2010/main" val="3542177444"/>
      </p:ext>
    </p:extLst>
  </p:cSld>
  <p:clrMapOvr>
    <a:masterClrMapping/>
  </p:clrMapOvr>
  <p:transition spd="slow" advTm="10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dirty="0" smtClean="0"/>
              <a:t>ISA Membership Benefits</a:t>
            </a:r>
          </a:p>
        </p:txBody>
      </p:sp>
      <p:sp>
        <p:nvSpPr>
          <p:cNvPr id="2" name="Content Placeholder 1"/>
          <p:cNvSpPr>
            <a:spLocks noGrp="1"/>
          </p:cNvSpPr>
          <p:nvPr>
            <p:ph idx="1"/>
          </p:nvPr>
        </p:nvSpPr>
        <p:spPr>
          <a:xfrm>
            <a:off x="352425" y="6324600"/>
            <a:ext cx="8258175" cy="609600"/>
          </a:xfrm>
        </p:spPr>
        <p:txBody>
          <a:bodyPr/>
          <a:lstStyle/>
          <a:p>
            <a:r>
              <a:rPr lang="en-US" dirty="0" smtClean="0"/>
              <a:t>Continued on next slide</a:t>
            </a:r>
            <a:endParaRPr lang="en-US" dirty="0"/>
          </a:p>
        </p:txBody>
      </p:sp>
      <p:pic>
        <p:nvPicPr>
          <p:cNvPr id="1026" name="Picture 2" descr="C:\Users\knpatel\Desktop\member benefit comparison chart web.tif"/>
          <p:cNvPicPr>
            <a:picLocks noChangeAspect="1" noChangeArrowheads="1"/>
          </p:cNvPicPr>
          <p:nvPr/>
        </p:nvPicPr>
        <p:blipFill rotWithShape="1">
          <a:blip r:embed="rId3">
            <a:extLst>
              <a:ext uri="{28A0092B-C50C-407E-A947-70E740481C1C}">
                <a14:useLocalDpi xmlns:a14="http://schemas.microsoft.com/office/drawing/2010/main" val="0"/>
              </a:ext>
            </a:extLst>
          </a:blip>
          <a:srcRect t="2003" b="58323"/>
          <a:stretch/>
        </p:blipFill>
        <p:spPr bwMode="auto">
          <a:xfrm>
            <a:off x="762000" y="1170774"/>
            <a:ext cx="7772400" cy="507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379584"/>
      </p:ext>
    </p:extLst>
  </p:cSld>
  <p:clrMapOvr>
    <a:masterClrMapping/>
  </p:clrMapOvr>
  <p:transition spd="slow" advTm="10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pic>
        <p:nvPicPr>
          <p:cNvPr id="1026" name="Picture 2" descr="C:\Users\knpatel\Desktop\member benefit comparison chart web.tif"/>
          <p:cNvPicPr>
            <a:picLocks noChangeAspect="1" noChangeArrowheads="1"/>
          </p:cNvPicPr>
          <p:nvPr/>
        </p:nvPicPr>
        <p:blipFill rotWithShape="1">
          <a:blip r:embed="rId3">
            <a:extLst>
              <a:ext uri="{28A0092B-C50C-407E-A947-70E740481C1C}">
                <a14:useLocalDpi xmlns:a14="http://schemas.microsoft.com/office/drawing/2010/main" val="0"/>
              </a:ext>
            </a:extLst>
          </a:blip>
          <a:srcRect l="3518" t="41722" r="3354" b="6854"/>
          <a:stretch/>
        </p:blipFill>
        <p:spPr bwMode="auto">
          <a:xfrm>
            <a:off x="1025495" y="228600"/>
            <a:ext cx="7238288" cy="6583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754388"/>
      </p:ext>
    </p:extLst>
  </p:cSld>
  <p:clrMapOvr>
    <a:masterClrMapping/>
  </p:clrMapOvr>
  <p:transition spd="slow" advTm="10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Newsletter Report</a:t>
            </a:r>
            <a:endParaRPr lang="en-US" dirty="0"/>
          </a:p>
        </p:txBody>
      </p:sp>
      <p:sp>
        <p:nvSpPr>
          <p:cNvPr id="4" name="Content Placeholder 3"/>
          <p:cNvSpPr>
            <a:spLocks noGrp="1"/>
          </p:cNvSpPr>
          <p:nvPr>
            <p:ph idx="1"/>
          </p:nvPr>
        </p:nvSpPr>
        <p:spPr/>
        <p:txBody>
          <a:bodyPr/>
          <a:lstStyle/>
          <a:p>
            <a:r>
              <a:rPr lang="en-US" dirty="0" smtClean="0"/>
              <a:t>Method </a:t>
            </a:r>
            <a:r>
              <a:rPr lang="en-US" dirty="0"/>
              <a:t>to communicate to our members</a:t>
            </a:r>
          </a:p>
          <a:p>
            <a:r>
              <a:rPr lang="en-US" dirty="0" smtClean="0"/>
              <a:t>Fall </a:t>
            </a:r>
            <a:r>
              <a:rPr lang="en-US" dirty="0"/>
              <a:t>2017 newsletter sent out</a:t>
            </a:r>
          </a:p>
          <a:p>
            <a:r>
              <a:rPr lang="en-US" dirty="0" smtClean="0"/>
              <a:t>Call </a:t>
            </a:r>
            <a:r>
              <a:rPr lang="en-US" dirty="0"/>
              <a:t>for articles</a:t>
            </a:r>
          </a:p>
          <a:p>
            <a:r>
              <a:rPr lang="en-US" dirty="0" smtClean="0"/>
              <a:t>Call </a:t>
            </a:r>
            <a:r>
              <a:rPr lang="en-US" dirty="0"/>
              <a:t>for advertising</a:t>
            </a:r>
          </a:p>
        </p:txBody>
      </p:sp>
      <p:pic>
        <p:nvPicPr>
          <p:cNvPr id="1026" name="Picture 2" descr="C:\Users\knpatel\Desktop\ExtractPa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3681" y="2057400"/>
            <a:ext cx="3600450" cy="4659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842160"/>
      </p:ext>
    </p:extLst>
  </p:cSld>
  <p:clrMapOvr>
    <a:masterClrMapping/>
  </p:clrMapOvr>
  <p:transition spd="slow" advTm="10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DFW Future City Competition</a:t>
            </a:r>
            <a:endParaRPr lang="en-US" dirty="0"/>
          </a:p>
        </p:txBody>
      </p:sp>
      <p:sp>
        <p:nvSpPr>
          <p:cNvPr id="4" name="Content Placeholder 3"/>
          <p:cNvSpPr>
            <a:spLocks noGrp="1"/>
          </p:cNvSpPr>
          <p:nvPr>
            <p:ph idx="1"/>
          </p:nvPr>
        </p:nvSpPr>
        <p:spPr/>
        <p:txBody>
          <a:bodyPr/>
          <a:lstStyle/>
          <a:p>
            <a:r>
              <a:rPr lang="en-US" dirty="0" smtClean="0"/>
              <a:t>ISA </a:t>
            </a:r>
            <a:r>
              <a:rPr lang="en-US" dirty="0"/>
              <a:t>Sponsorship of “Excellence in Automation”</a:t>
            </a:r>
          </a:p>
          <a:p>
            <a:r>
              <a:rPr lang="en-US" dirty="0" smtClean="0"/>
              <a:t>Volunteers </a:t>
            </a:r>
            <a:r>
              <a:rPr lang="en-US" dirty="0"/>
              <a:t>needed (Patel, Brooks, Khan have offered)</a:t>
            </a:r>
          </a:p>
          <a:p>
            <a:r>
              <a:rPr lang="en-US" dirty="0" smtClean="0"/>
              <a:t>First </a:t>
            </a:r>
            <a:r>
              <a:rPr lang="en-US" dirty="0"/>
              <a:t>judging event takes place on January 27, 2018</a:t>
            </a:r>
          </a:p>
        </p:txBody>
      </p:sp>
      <p:pic>
        <p:nvPicPr>
          <p:cNvPr id="2050" name="Picture 2" descr="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800600"/>
            <a:ext cx="2895597" cy="990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14400" y="3276600"/>
            <a:ext cx="7467600" cy="1200329"/>
          </a:xfrm>
          <a:prstGeom prst="rect">
            <a:avLst/>
          </a:prstGeom>
          <a:noFill/>
        </p:spPr>
        <p:txBody>
          <a:bodyPr wrap="square" rtlCol="0">
            <a:spAutoFit/>
          </a:bodyPr>
          <a:lstStyle/>
          <a:p>
            <a:r>
              <a:rPr lang="en-US" dirty="0"/>
              <a:t>Future City is one of the nation’s leading engineering education programs and has received national recognition and acclaim for its role in encouraging middle schoolers to develop their interest in science, technology, engineering and math (STEM). </a:t>
            </a:r>
          </a:p>
        </p:txBody>
      </p:sp>
    </p:spTree>
    <p:extLst>
      <p:ext uri="{BB962C8B-B14F-4D97-AF65-F5344CB8AC3E}">
        <p14:creationId xmlns:p14="http://schemas.microsoft.com/office/powerpoint/2010/main" val="1921660471"/>
      </p:ext>
    </p:extLst>
  </p:cSld>
  <p:clrMapOvr>
    <a:masterClrMapping/>
  </p:clrMapOvr>
  <p:transition spd="slow" advTm="10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2018 Technical Seminar Planning</a:t>
            </a:r>
            <a:endParaRPr lang="en-US" dirty="0"/>
          </a:p>
        </p:txBody>
      </p:sp>
      <p:sp>
        <p:nvSpPr>
          <p:cNvPr id="4" name="Content Placeholder 3"/>
          <p:cNvSpPr>
            <a:spLocks noGrp="1"/>
          </p:cNvSpPr>
          <p:nvPr>
            <p:ph idx="1"/>
          </p:nvPr>
        </p:nvSpPr>
        <p:spPr/>
        <p:txBody>
          <a:bodyPr/>
          <a:lstStyle/>
          <a:p>
            <a:r>
              <a:rPr lang="en-US" dirty="0" smtClean="0"/>
              <a:t>Ideas </a:t>
            </a:r>
            <a:r>
              <a:rPr lang="en-US" dirty="0"/>
              <a:t>on topics or volunteers or we can get an ISA speaker </a:t>
            </a:r>
          </a:p>
          <a:p>
            <a:r>
              <a:rPr lang="en-US" dirty="0" smtClean="0"/>
              <a:t>Select </a:t>
            </a:r>
            <a:r>
              <a:rPr lang="en-US" dirty="0"/>
              <a:t>date for next seminar</a:t>
            </a:r>
          </a:p>
        </p:txBody>
      </p:sp>
      <p:sp>
        <p:nvSpPr>
          <p:cNvPr id="6" name="TextBox 5"/>
          <p:cNvSpPr txBox="1"/>
          <p:nvPr/>
        </p:nvSpPr>
        <p:spPr>
          <a:xfrm>
            <a:off x="6422244" y="3951283"/>
            <a:ext cx="1447800" cy="2862322"/>
          </a:xfrm>
          <a:prstGeom prst="rect">
            <a:avLst/>
          </a:prstGeom>
          <a:noFill/>
        </p:spPr>
        <p:txBody>
          <a:bodyPr wrap="square" rtlCol="0">
            <a:spAutoFit/>
          </a:bodyPr>
          <a:lstStyle/>
          <a:p>
            <a:r>
              <a:rPr lang="en-US" sz="18000" dirty="0" smtClean="0">
                <a:solidFill>
                  <a:schemeClr val="accent1"/>
                </a:solidFill>
                <a:latin typeface="Arial Black" panose="020B0A04020102020204" pitchFamily="34" charset="0"/>
              </a:rPr>
              <a:t>?</a:t>
            </a:r>
            <a:endParaRPr lang="en-US" sz="18000" dirty="0">
              <a:solidFill>
                <a:schemeClr val="accent1"/>
              </a:solidFill>
              <a:latin typeface="Arial Black" panose="020B0A04020102020204" pitchFamily="34" charset="0"/>
            </a:endParaRPr>
          </a:p>
        </p:txBody>
      </p:sp>
      <p:grpSp>
        <p:nvGrpSpPr>
          <p:cNvPr id="7" name="Group 6"/>
          <p:cNvGrpSpPr/>
          <p:nvPr/>
        </p:nvGrpSpPr>
        <p:grpSpPr>
          <a:xfrm flipH="1">
            <a:off x="5373107" y="2522032"/>
            <a:ext cx="1926310" cy="3541360"/>
            <a:chOff x="3848796" y="2609349"/>
            <a:chExt cx="1926310" cy="3541360"/>
          </a:xfrm>
        </p:grpSpPr>
        <p:sp>
          <p:nvSpPr>
            <p:cNvPr id="8" name="Freeform 7"/>
            <p:cNvSpPr>
              <a:spLocks/>
            </p:cNvSpPr>
            <p:nvPr/>
          </p:nvSpPr>
          <p:spPr bwMode="auto">
            <a:xfrm>
              <a:off x="4953302" y="5762817"/>
              <a:ext cx="341871" cy="387892"/>
            </a:xfrm>
            <a:custGeom>
              <a:avLst/>
              <a:gdLst>
                <a:gd name="T0" fmla="*/ 42 w 52"/>
                <a:gd name="T1" fmla="*/ 34 h 59"/>
                <a:gd name="T2" fmla="*/ 42 w 52"/>
                <a:gd name="T3" fmla="*/ 10 h 59"/>
                <a:gd name="T4" fmla="*/ 43 w 52"/>
                <a:gd name="T5" fmla="*/ 4 h 59"/>
                <a:gd name="T6" fmla="*/ 7 w 52"/>
                <a:gd name="T7" fmla="*/ 0 h 59"/>
                <a:gd name="T8" fmla="*/ 9 w 52"/>
                <a:gd name="T9" fmla="*/ 10 h 59"/>
                <a:gd name="T10" fmla="*/ 10 w 52"/>
                <a:gd name="T11" fmla="*/ 34 h 59"/>
                <a:gd name="T12" fmla="*/ 0 w 52"/>
                <a:gd name="T13" fmla="*/ 51 h 59"/>
                <a:gd name="T14" fmla="*/ 26 w 52"/>
                <a:gd name="T15" fmla="*/ 57 h 59"/>
                <a:gd name="T16" fmla="*/ 52 w 52"/>
                <a:gd name="T17" fmla="*/ 51 h 59"/>
                <a:gd name="T18" fmla="*/ 42 w 52"/>
                <a:gd name="T19"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9">
                  <a:moveTo>
                    <a:pt x="42" y="34"/>
                  </a:moveTo>
                  <a:cubicBezTo>
                    <a:pt x="42" y="29"/>
                    <a:pt x="41" y="22"/>
                    <a:pt x="42" y="10"/>
                  </a:cubicBezTo>
                  <a:cubicBezTo>
                    <a:pt x="43" y="8"/>
                    <a:pt x="43" y="6"/>
                    <a:pt x="43" y="4"/>
                  </a:cubicBezTo>
                  <a:cubicBezTo>
                    <a:pt x="35" y="3"/>
                    <a:pt x="21" y="2"/>
                    <a:pt x="7" y="0"/>
                  </a:cubicBezTo>
                  <a:cubicBezTo>
                    <a:pt x="8" y="3"/>
                    <a:pt x="9" y="6"/>
                    <a:pt x="9" y="10"/>
                  </a:cubicBezTo>
                  <a:cubicBezTo>
                    <a:pt x="11" y="22"/>
                    <a:pt x="10" y="29"/>
                    <a:pt x="10" y="34"/>
                  </a:cubicBezTo>
                  <a:cubicBezTo>
                    <a:pt x="4" y="38"/>
                    <a:pt x="0" y="44"/>
                    <a:pt x="0" y="51"/>
                  </a:cubicBezTo>
                  <a:cubicBezTo>
                    <a:pt x="0" y="59"/>
                    <a:pt x="11" y="57"/>
                    <a:pt x="26" y="57"/>
                  </a:cubicBezTo>
                  <a:cubicBezTo>
                    <a:pt x="40" y="57"/>
                    <a:pt x="52" y="59"/>
                    <a:pt x="52" y="51"/>
                  </a:cubicBezTo>
                  <a:cubicBezTo>
                    <a:pt x="52" y="44"/>
                    <a:pt x="48" y="38"/>
                    <a:pt x="42" y="34"/>
                  </a:cubicBezTo>
                  <a:close/>
                </a:path>
              </a:pathLst>
            </a:custGeom>
            <a:solidFill>
              <a:srgbClr val="BD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1" tIns="34291" rIns="68581"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9" name="Freeform 8"/>
            <p:cNvSpPr>
              <a:spLocks/>
            </p:cNvSpPr>
            <p:nvPr/>
          </p:nvSpPr>
          <p:spPr bwMode="auto">
            <a:xfrm>
              <a:off x="3848796" y="2672832"/>
              <a:ext cx="1926310" cy="3471303"/>
            </a:xfrm>
            <a:custGeom>
              <a:avLst/>
              <a:gdLst>
                <a:gd name="T0" fmla="*/ 229 w 293"/>
                <a:gd name="T1" fmla="*/ 347 h 528"/>
                <a:gd name="T2" fmla="*/ 271 w 293"/>
                <a:gd name="T3" fmla="*/ 308 h 528"/>
                <a:gd name="T4" fmla="*/ 189 w 293"/>
                <a:gd name="T5" fmla="*/ 215 h 528"/>
                <a:gd name="T6" fmla="*/ 276 w 293"/>
                <a:gd name="T7" fmla="*/ 100 h 528"/>
                <a:gd name="T8" fmla="*/ 76 w 293"/>
                <a:gd name="T9" fmla="*/ 100 h 528"/>
                <a:gd name="T10" fmla="*/ 141 w 293"/>
                <a:gd name="T11" fmla="*/ 215 h 528"/>
                <a:gd name="T12" fmla="*/ 19 w 293"/>
                <a:gd name="T13" fmla="*/ 284 h 528"/>
                <a:gd name="T14" fmla="*/ 1 w 293"/>
                <a:gd name="T15" fmla="*/ 294 h 528"/>
                <a:gd name="T16" fmla="*/ 7 w 293"/>
                <a:gd name="T17" fmla="*/ 302 h 528"/>
                <a:gd name="T18" fmla="*/ 10 w 293"/>
                <a:gd name="T19" fmla="*/ 295 h 528"/>
                <a:gd name="T20" fmla="*/ 8 w 293"/>
                <a:gd name="T21" fmla="*/ 315 h 528"/>
                <a:gd name="T22" fmla="*/ 16 w 293"/>
                <a:gd name="T23" fmla="*/ 302 h 528"/>
                <a:gd name="T24" fmla="*/ 18 w 293"/>
                <a:gd name="T25" fmla="*/ 302 h 528"/>
                <a:gd name="T26" fmla="*/ 25 w 293"/>
                <a:gd name="T27" fmla="*/ 320 h 528"/>
                <a:gd name="T28" fmla="*/ 27 w 293"/>
                <a:gd name="T29" fmla="*/ 300 h 528"/>
                <a:gd name="T30" fmla="*/ 34 w 293"/>
                <a:gd name="T31" fmla="*/ 317 h 528"/>
                <a:gd name="T32" fmla="*/ 43 w 293"/>
                <a:gd name="T33" fmla="*/ 292 h 528"/>
                <a:gd name="T34" fmla="*/ 45 w 293"/>
                <a:gd name="T35" fmla="*/ 293 h 528"/>
                <a:gd name="T36" fmla="*/ 56 w 293"/>
                <a:gd name="T37" fmla="*/ 299 h 528"/>
                <a:gd name="T38" fmla="*/ 89 w 293"/>
                <a:gd name="T39" fmla="*/ 264 h 528"/>
                <a:gd name="T40" fmla="*/ 116 w 293"/>
                <a:gd name="T41" fmla="*/ 308 h 528"/>
                <a:gd name="T42" fmla="*/ 135 w 293"/>
                <a:gd name="T43" fmla="*/ 439 h 528"/>
                <a:gd name="T44" fmla="*/ 214 w 293"/>
                <a:gd name="T45" fmla="*/ 467 h 528"/>
                <a:gd name="T46" fmla="*/ 220 w 293"/>
                <a:gd name="T47" fmla="*/ 496 h 528"/>
                <a:gd name="T48" fmla="*/ 257 w 293"/>
                <a:gd name="T49" fmla="*/ 488 h 528"/>
                <a:gd name="T50" fmla="*/ 238 w 293"/>
                <a:gd name="T51" fmla="*/ 434 h 528"/>
                <a:gd name="T52" fmla="*/ 203 w 293"/>
                <a:gd name="T53" fmla="*/ 424 h 528"/>
                <a:gd name="T54" fmla="*/ 171 w 293"/>
                <a:gd name="T55" fmla="*/ 375 h 528"/>
                <a:gd name="T56" fmla="*/ 208 w 293"/>
                <a:gd name="T57" fmla="*/ 420 h 528"/>
                <a:gd name="T58" fmla="*/ 224 w 293"/>
                <a:gd name="T59" fmla="*/ 413 h 528"/>
                <a:gd name="T60" fmla="*/ 223 w 293"/>
                <a:gd name="T61" fmla="*/ 351 h 528"/>
                <a:gd name="T62" fmla="*/ 212 w 293"/>
                <a:gd name="T63" fmla="*/ 316 h 528"/>
                <a:gd name="T64" fmla="*/ 211 w 293"/>
                <a:gd name="T65" fmla="*/ 314 h 528"/>
                <a:gd name="T66" fmla="*/ 219 w 293"/>
                <a:gd name="T67" fmla="*/ 295 h 528"/>
                <a:gd name="T68" fmla="*/ 261 w 293"/>
                <a:gd name="T69" fmla="*/ 276 h 528"/>
                <a:gd name="T70" fmla="*/ 236 w 293"/>
                <a:gd name="T71" fmla="*/ 296 h 528"/>
                <a:gd name="T72" fmla="*/ 216 w 293"/>
                <a:gd name="T73" fmla="*/ 311 h 528"/>
                <a:gd name="T74" fmla="*/ 218 w 293"/>
                <a:gd name="T75" fmla="*/ 31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3" h="528">
                  <a:moveTo>
                    <a:pt x="218" y="318"/>
                  </a:moveTo>
                  <a:cubicBezTo>
                    <a:pt x="216" y="324"/>
                    <a:pt x="222" y="348"/>
                    <a:pt x="229" y="347"/>
                  </a:cubicBezTo>
                  <a:cubicBezTo>
                    <a:pt x="239" y="345"/>
                    <a:pt x="252" y="333"/>
                    <a:pt x="258" y="326"/>
                  </a:cubicBezTo>
                  <a:cubicBezTo>
                    <a:pt x="266" y="316"/>
                    <a:pt x="266" y="315"/>
                    <a:pt x="271" y="308"/>
                  </a:cubicBezTo>
                  <a:cubicBezTo>
                    <a:pt x="275" y="301"/>
                    <a:pt x="293" y="280"/>
                    <a:pt x="291" y="273"/>
                  </a:cubicBezTo>
                  <a:cubicBezTo>
                    <a:pt x="283" y="246"/>
                    <a:pt x="218" y="222"/>
                    <a:pt x="189" y="215"/>
                  </a:cubicBezTo>
                  <a:cubicBezTo>
                    <a:pt x="186" y="215"/>
                    <a:pt x="186" y="205"/>
                    <a:pt x="191" y="199"/>
                  </a:cubicBezTo>
                  <a:cubicBezTo>
                    <a:pt x="239" y="192"/>
                    <a:pt x="276" y="151"/>
                    <a:pt x="276" y="100"/>
                  </a:cubicBezTo>
                  <a:cubicBezTo>
                    <a:pt x="276" y="45"/>
                    <a:pt x="231" y="0"/>
                    <a:pt x="176" y="0"/>
                  </a:cubicBezTo>
                  <a:cubicBezTo>
                    <a:pt x="121" y="0"/>
                    <a:pt x="76" y="45"/>
                    <a:pt x="76" y="100"/>
                  </a:cubicBezTo>
                  <a:cubicBezTo>
                    <a:pt x="76" y="144"/>
                    <a:pt x="103" y="180"/>
                    <a:pt x="142" y="194"/>
                  </a:cubicBezTo>
                  <a:cubicBezTo>
                    <a:pt x="146" y="201"/>
                    <a:pt x="147" y="215"/>
                    <a:pt x="141" y="215"/>
                  </a:cubicBezTo>
                  <a:cubicBezTo>
                    <a:pt x="107" y="218"/>
                    <a:pt x="92" y="228"/>
                    <a:pt x="85" y="233"/>
                  </a:cubicBezTo>
                  <a:cubicBezTo>
                    <a:pt x="74" y="242"/>
                    <a:pt x="33" y="275"/>
                    <a:pt x="19" y="284"/>
                  </a:cubicBezTo>
                  <a:cubicBezTo>
                    <a:pt x="18" y="284"/>
                    <a:pt x="18" y="284"/>
                    <a:pt x="18" y="284"/>
                  </a:cubicBezTo>
                  <a:cubicBezTo>
                    <a:pt x="5" y="286"/>
                    <a:pt x="1" y="291"/>
                    <a:pt x="1" y="294"/>
                  </a:cubicBezTo>
                  <a:cubicBezTo>
                    <a:pt x="1" y="301"/>
                    <a:pt x="1" y="301"/>
                    <a:pt x="1" y="301"/>
                  </a:cubicBezTo>
                  <a:cubicBezTo>
                    <a:pt x="0" y="307"/>
                    <a:pt x="6" y="308"/>
                    <a:pt x="7" y="302"/>
                  </a:cubicBezTo>
                  <a:cubicBezTo>
                    <a:pt x="7" y="302"/>
                    <a:pt x="7" y="305"/>
                    <a:pt x="8" y="298"/>
                  </a:cubicBezTo>
                  <a:cubicBezTo>
                    <a:pt x="8" y="297"/>
                    <a:pt x="9" y="296"/>
                    <a:pt x="10" y="295"/>
                  </a:cubicBezTo>
                  <a:cubicBezTo>
                    <a:pt x="9" y="296"/>
                    <a:pt x="9" y="297"/>
                    <a:pt x="8" y="298"/>
                  </a:cubicBezTo>
                  <a:cubicBezTo>
                    <a:pt x="8" y="306"/>
                    <a:pt x="8" y="315"/>
                    <a:pt x="8" y="315"/>
                  </a:cubicBezTo>
                  <a:cubicBezTo>
                    <a:pt x="7" y="321"/>
                    <a:pt x="15" y="322"/>
                    <a:pt x="16" y="316"/>
                  </a:cubicBezTo>
                  <a:cubicBezTo>
                    <a:pt x="16" y="316"/>
                    <a:pt x="15" y="310"/>
                    <a:pt x="16" y="302"/>
                  </a:cubicBezTo>
                  <a:cubicBezTo>
                    <a:pt x="16" y="301"/>
                    <a:pt x="18" y="299"/>
                    <a:pt x="19" y="298"/>
                  </a:cubicBezTo>
                  <a:cubicBezTo>
                    <a:pt x="18" y="299"/>
                    <a:pt x="18" y="301"/>
                    <a:pt x="18" y="302"/>
                  </a:cubicBezTo>
                  <a:cubicBezTo>
                    <a:pt x="17" y="309"/>
                    <a:pt x="17" y="319"/>
                    <a:pt x="17" y="319"/>
                  </a:cubicBezTo>
                  <a:cubicBezTo>
                    <a:pt x="16" y="325"/>
                    <a:pt x="24" y="326"/>
                    <a:pt x="25" y="320"/>
                  </a:cubicBezTo>
                  <a:cubicBezTo>
                    <a:pt x="25" y="320"/>
                    <a:pt x="25" y="311"/>
                    <a:pt x="26" y="303"/>
                  </a:cubicBezTo>
                  <a:cubicBezTo>
                    <a:pt x="26" y="302"/>
                    <a:pt x="26" y="301"/>
                    <a:pt x="27" y="300"/>
                  </a:cubicBezTo>
                  <a:cubicBezTo>
                    <a:pt x="27" y="308"/>
                    <a:pt x="26" y="316"/>
                    <a:pt x="26" y="316"/>
                  </a:cubicBezTo>
                  <a:cubicBezTo>
                    <a:pt x="26" y="322"/>
                    <a:pt x="34" y="323"/>
                    <a:pt x="34" y="317"/>
                  </a:cubicBezTo>
                  <a:cubicBezTo>
                    <a:pt x="34" y="317"/>
                    <a:pt x="35" y="308"/>
                    <a:pt x="35" y="300"/>
                  </a:cubicBezTo>
                  <a:cubicBezTo>
                    <a:pt x="36" y="297"/>
                    <a:pt x="40" y="292"/>
                    <a:pt x="43" y="292"/>
                  </a:cubicBezTo>
                  <a:cubicBezTo>
                    <a:pt x="46" y="292"/>
                    <a:pt x="49" y="290"/>
                    <a:pt x="49" y="290"/>
                  </a:cubicBezTo>
                  <a:cubicBezTo>
                    <a:pt x="49" y="293"/>
                    <a:pt x="47" y="293"/>
                    <a:pt x="45" y="293"/>
                  </a:cubicBezTo>
                  <a:cubicBezTo>
                    <a:pt x="39" y="293"/>
                    <a:pt x="39" y="302"/>
                    <a:pt x="45" y="302"/>
                  </a:cubicBezTo>
                  <a:cubicBezTo>
                    <a:pt x="45" y="302"/>
                    <a:pt x="54" y="301"/>
                    <a:pt x="56" y="299"/>
                  </a:cubicBezTo>
                  <a:cubicBezTo>
                    <a:pt x="59" y="294"/>
                    <a:pt x="59" y="289"/>
                    <a:pt x="55" y="285"/>
                  </a:cubicBezTo>
                  <a:cubicBezTo>
                    <a:pt x="62" y="280"/>
                    <a:pt x="75" y="275"/>
                    <a:pt x="89" y="264"/>
                  </a:cubicBezTo>
                  <a:cubicBezTo>
                    <a:pt x="102" y="254"/>
                    <a:pt x="112" y="255"/>
                    <a:pt x="113" y="259"/>
                  </a:cubicBezTo>
                  <a:cubicBezTo>
                    <a:pt x="114" y="264"/>
                    <a:pt x="115" y="288"/>
                    <a:pt x="116" y="308"/>
                  </a:cubicBezTo>
                  <a:cubicBezTo>
                    <a:pt x="118" y="330"/>
                    <a:pt x="112" y="350"/>
                    <a:pt x="113" y="370"/>
                  </a:cubicBezTo>
                  <a:cubicBezTo>
                    <a:pt x="113" y="388"/>
                    <a:pt x="120" y="423"/>
                    <a:pt x="135" y="439"/>
                  </a:cubicBezTo>
                  <a:cubicBezTo>
                    <a:pt x="142" y="447"/>
                    <a:pt x="150" y="453"/>
                    <a:pt x="157" y="457"/>
                  </a:cubicBezTo>
                  <a:cubicBezTo>
                    <a:pt x="180" y="466"/>
                    <a:pt x="204" y="467"/>
                    <a:pt x="214" y="467"/>
                  </a:cubicBezTo>
                  <a:cubicBezTo>
                    <a:pt x="232" y="467"/>
                    <a:pt x="227" y="479"/>
                    <a:pt x="226" y="482"/>
                  </a:cubicBezTo>
                  <a:cubicBezTo>
                    <a:pt x="225" y="490"/>
                    <a:pt x="222" y="493"/>
                    <a:pt x="220" y="496"/>
                  </a:cubicBezTo>
                  <a:cubicBezTo>
                    <a:pt x="214" y="509"/>
                    <a:pt x="223" y="527"/>
                    <a:pt x="235" y="527"/>
                  </a:cubicBezTo>
                  <a:cubicBezTo>
                    <a:pt x="246" y="528"/>
                    <a:pt x="252" y="504"/>
                    <a:pt x="257" y="488"/>
                  </a:cubicBezTo>
                  <a:cubicBezTo>
                    <a:pt x="262" y="472"/>
                    <a:pt x="274" y="436"/>
                    <a:pt x="244" y="434"/>
                  </a:cubicBezTo>
                  <a:cubicBezTo>
                    <a:pt x="243" y="434"/>
                    <a:pt x="241" y="434"/>
                    <a:pt x="238" y="434"/>
                  </a:cubicBezTo>
                  <a:cubicBezTo>
                    <a:pt x="238" y="434"/>
                    <a:pt x="238" y="434"/>
                    <a:pt x="238" y="434"/>
                  </a:cubicBezTo>
                  <a:cubicBezTo>
                    <a:pt x="230" y="434"/>
                    <a:pt x="213" y="430"/>
                    <a:pt x="203" y="424"/>
                  </a:cubicBezTo>
                  <a:cubicBezTo>
                    <a:pt x="196" y="420"/>
                    <a:pt x="182" y="413"/>
                    <a:pt x="178" y="412"/>
                  </a:cubicBezTo>
                  <a:cubicBezTo>
                    <a:pt x="177" y="384"/>
                    <a:pt x="170" y="374"/>
                    <a:pt x="171" y="375"/>
                  </a:cubicBezTo>
                  <a:cubicBezTo>
                    <a:pt x="177" y="382"/>
                    <a:pt x="181" y="390"/>
                    <a:pt x="183" y="409"/>
                  </a:cubicBezTo>
                  <a:cubicBezTo>
                    <a:pt x="192" y="412"/>
                    <a:pt x="201" y="416"/>
                    <a:pt x="208" y="420"/>
                  </a:cubicBezTo>
                  <a:cubicBezTo>
                    <a:pt x="212" y="423"/>
                    <a:pt x="217" y="424"/>
                    <a:pt x="222" y="426"/>
                  </a:cubicBezTo>
                  <a:cubicBezTo>
                    <a:pt x="223" y="422"/>
                    <a:pt x="224" y="417"/>
                    <a:pt x="224" y="413"/>
                  </a:cubicBezTo>
                  <a:cubicBezTo>
                    <a:pt x="227" y="396"/>
                    <a:pt x="224" y="368"/>
                    <a:pt x="224" y="368"/>
                  </a:cubicBezTo>
                  <a:cubicBezTo>
                    <a:pt x="224" y="368"/>
                    <a:pt x="224" y="360"/>
                    <a:pt x="223" y="351"/>
                  </a:cubicBezTo>
                  <a:cubicBezTo>
                    <a:pt x="222" y="350"/>
                    <a:pt x="221" y="349"/>
                    <a:pt x="220" y="348"/>
                  </a:cubicBezTo>
                  <a:cubicBezTo>
                    <a:pt x="214" y="341"/>
                    <a:pt x="211" y="323"/>
                    <a:pt x="212" y="316"/>
                  </a:cubicBezTo>
                  <a:cubicBezTo>
                    <a:pt x="212" y="316"/>
                    <a:pt x="212" y="316"/>
                    <a:pt x="212" y="316"/>
                  </a:cubicBezTo>
                  <a:cubicBezTo>
                    <a:pt x="212" y="315"/>
                    <a:pt x="211" y="315"/>
                    <a:pt x="211" y="314"/>
                  </a:cubicBezTo>
                  <a:cubicBezTo>
                    <a:pt x="209" y="310"/>
                    <a:pt x="209" y="306"/>
                    <a:pt x="211" y="302"/>
                  </a:cubicBezTo>
                  <a:cubicBezTo>
                    <a:pt x="213" y="300"/>
                    <a:pt x="216" y="297"/>
                    <a:pt x="219" y="295"/>
                  </a:cubicBezTo>
                  <a:cubicBezTo>
                    <a:pt x="219" y="284"/>
                    <a:pt x="220" y="275"/>
                    <a:pt x="219" y="268"/>
                  </a:cubicBezTo>
                  <a:cubicBezTo>
                    <a:pt x="227" y="273"/>
                    <a:pt x="260" y="274"/>
                    <a:pt x="261" y="276"/>
                  </a:cubicBezTo>
                  <a:cubicBezTo>
                    <a:pt x="261" y="277"/>
                    <a:pt x="258" y="290"/>
                    <a:pt x="255" y="292"/>
                  </a:cubicBezTo>
                  <a:cubicBezTo>
                    <a:pt x="246" y="297"/>
                    <a:pt x="241" y="297"/>
                    <a:pt x="236" y="296"/>
                  </a:cubicBezTo>
                  <a:cubicBezTo>
                    <a:pt x="230" y="296"/>
                    <a:pt x="219" y="300"/>
                    <a:pt x="217" y="305"/>
                  </a:cubicBezTo>
                  <a:cubicBezTo>
                    <a:pt x="215" y="308"/>
                    <a:pt x="216" y="310"/>
                    <a:pt x="216" y="311"/>
                  </a:cubicBezTo>
                  <a:cubicBezTo>
                    <a:pt x="218" y="315"/>
                    <a:pt x="230" y="306"/>
                    <a:pt x="231" y="306"/>
                  </a:cubicBezTo>
                  <a:cubicBezTo>
                    <a:pt x="236" y="305"/>
                    <a:pt x="219" y="313"/>
                    <a:pt x="218" y="318"/>
                  </a:cubicBezTo>
                  <a:close/>
                </a:path>
              </a:pathLst>
            </a:custGeom>
            <a:solidFill>
              <a:srgbClr val="BD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1" tIns="34291" rIns="68581"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10" name="Овал 67"/>
            <p:cNvSpPr/>
            <p:nvPr/>
          </p:nvSpPr>
          <p:spPr>
            <a:xfrm rot="10800000">
              <a:off x="4435606" y="2609349"/>
              <a:ext cx="1235678" cy="1123344"/>
            </a:xfrm>
            <a:prstGeom prst="ellipse">
              <a:avLst/>
            </a:prstGeom>
            <a:gradFill>
              <a:gsLst>
                <a:gs pos="0">
                  <a:schemeClr val="bg1">
                    <a:alpha val="0"/>
                  </a:schemeClr>
                </a:gs>
                <a:gs pos="100000">
                  <a:schemeClr val="bg1">
                    <a:alpha val="4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dirty="0"/>
            </a:p>
          </p:txBody>
        </p:sp>
      </p:grpSp>
      <p:sp>
        <p:nvSpPr>
          <p:cNvPr id="11" name="Oval 10"/>
          <p:cNvSpPr/>
          <p:nvPr/>
        </p:nvSpPr>
        <p:spPr>
          <a:xfrm>
            <a:off x="1244619" y="2780263"/>
            <a:ext cx="3230118" cy="3230118"/>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5"/>
          <p:cNvSpPr>
            <a:spLocks noChangeArrowheads="1"/>
          </p:cNvSpPr>
          <p:nvPr/>
        </p:nvSpPr>
        <p:spPr bwMode="auto">
          <a:xfrm>
            <a:off x="3444576" y="4935988"/>
            <a:ext cx="257477" cy="255178"/>
          </a:xfrm>
          <a:prstGeom prst="ellipse">
            <a:avLst/>
          </a:pr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 name="Freeform 6"/>
          <p:cNvSpPr>
            <a:spLocks noEditPoints="1"/>
          </p:cNvSpPr>
          <p:nvPr/>
        </p:nvSpPr>
        <p:spPr bwMode="auto">
          <a:xfrm>
            <a:off x="3533467" y="4983499"/>
            <a:ext cx="81995" cy="155559"/>
          </a:xfrm>
          <a:custGeom>
            <a:avLst/>
            <a:gdLst>
              <a:gd name="T0" fmla="*/ 28 w 45"/>
              <a:gd name="T1" fmla="*/ 78 h 86"/>
              <a:gd name="T2" fmla="*/ 28 w 45"/>
              <a:gd name="T3" fmla="*/ 86 h 86"/>
              <a:gd name="T4" fmla="*/ 19 w 45"/>
              <a:gd name="T5" fmla="*/ 86 h 86"/>
              <a:gd name="T6" fmla="*/ 19 w 45"/>
              <a:gd name="T7" fmla="*/ 78 h 86"/>
              <a:gd name="T8" fmla="*/ 0 w 45"/>
              <a:gd name="T9" fmla="*/ 75 h 86"/>
              <a:gd name="T10" fmla="*/ 4 w 45"/>
              <a:gd name="T11" fmla="*/ 64 h 86"/>
              <a:gd name="T12" fmla="*/ 19 w 45"/>
              <a:gd name="T13" fmla="*/ 68 h 86"/>
              <a:gd name="T14" fmla="*/ 19 w 45"/>
              <a:gd name="T15" fmla="*/ 47 h 86"/>
              <a:gd name="T16" fmla="*/ 0 w 45"/>
              <a:gd name="T17" fmla="*/ 27 h 86"/>
              <a:gd name="T18" fmla="*/ 19 w 45"/>
              <a:gd name="T19" fmla="*/ 9 h 86"/>
              <a:gd name="T20" fmla="*/ 19 w 45"/>
              <a:gd name="T21" fmla="*/ 0 h 86"/>
              <a:gd name="T22" fmla="*/ 28 w 45"/>
              <a:gd name="T23" fmla="*/ 0 h 86"/>
              <a:gd name="T24" fmla="*/ 28 w 45"/>
              <a:gd name="T25" fmla="*/ 9 h 86"/>
              <a:gd name="T26" fmla="*/ 43 w 45"/>
              <a:gd name="T27" fmla="*/ 12 h 86"/>
              <a:gd name="T28" fmla="*/ 39 w 45"/>
              <a:gd name="T29" fmla="*/ 23 h 86"/>
              <a:gd name="T30" fmla="*/ 28 w 45"/>
              <a:gd name="T31" fmla="*/ 19 h 86"/>
              <a:gd name="T32" fmla="*/ 28 w 45"/>
              <a:gd name="T33" fmla="*/ 38 h 86"/>
              <a:gd name="T34" fmla="*/ 45 w 45"/>
              <a:gd name="T35" fmla="*/ 59 h 86"/>
              <a:gd name="T36" fmla="*/ 28 w 45"/>
              <a:gd name="T37" fmla="*/ 78 h 86"/>
              <a:gd name="T38" fmla="*/ 19 w 45"/>
              <a:gd name="T39" fmla="*/ 20 h 86"/>
              <a:gd name="T40" fmla="*/ 13 w 45"/>
              <a:gd name="T41" fmla="*/ 27 h 86"/>
              <a:gd name="T42" fmla="*/ 19 w 45"/>
              <a:gd name="T43" fmla="*/ 34 h 86"/>
              <a:gd name="T44" fmla="*/ 19 w 45"/>
              <a:gd name="T45" fmla="*/ 20 h 86"/>
              <a:gd name="T46" fmla="*/ 27 w 45"/>
              <a:gd name="T47" fmla="*/ 51 h 86"/>
              <a:gd name="T48" fmla="*/ 27 w 45"/>
              <a:gd name="T49" fmla="*/ 67 h 86"/>
              <a:gd name="T50" fmla="*/ 33 w 45"/>
              <a:gd name="T51" fmla="*/ 59 h 86"/>
              <a:gd name="T52" fmla="*/ 27 w 45"/>
              <a:gd name="T53"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86">
                <a:moveTo>
                  <a:pt x="28" y="78"/>
                </a:moveTo>
                <a:cubicBezTo>
                  <a:pt x="28" y="86"/>
                  <a:pt x="28" y="86"/>
                  <a:pt x="28" y="86"/>
                </a:cubicBezTo>
                <a:cubicBezTo>
                  <a:pt x="19" y="86"/>
                  <a:pt x="19" y="86"/>
                  <a:pt x="19" y="86"/>
                </a:cubicBezTo>
                <a:cubicBezTo>
                  <a:pt x="19" y="78"/>
                  <a:pt x="19" y="78"/>
                  <a:pt x="19" y="78"/>
                </a:cubicBezTo>
                <a:cubicBezTo>
                  <a:pt x="12" y="78"/>
                  <a:pt x="6" y="77"/>
                  <a:pt x="0" y="75"/>
                </a:cubicBezTo>
                <a:cubicBezTo>
                  <a:pt x="4" y="64"/>
                  <a:pt x="4" y="64"/>
                  <a:pt x="4" y="64"/>
                </a:cubicBezTo>
                <a:cubicBezTo>
                  <a:pt x="9" y="66"/>
                  <a:pt x="14" y="68"/>
                  <a:pt x="19" y="68"/>
                </a:cubicBezTo>
                <a:cubicBezTo>
                  <a:pt x="19" y="47"/>
                  <a:pt x="19" y="47"/>
                  <a:pt x="19" y="47"/>
                </a:cubicBezTo>
                <a:cubicBezTo>
                  <a:pt x="10" y="44"/>
                  <a:pt x="0" y="40"/>
                  <a:pt x="0" y="27"/>
                </a:cubicBezTo>
                <a:cubicBezTo>
                  <a:pt x="0" y="16"/>
                  <a:pt x="9" y="11"/>
                  <a:pt x="19" y="9"/>
                </a:cubicBezTo>
                <a:cubicBezTo>
                  <a:pt x="19" y="0"/>
                  <a:pt x="19" y="0"/>
                  <a:pt x="19" y="0"/>
                </a:cubicBezTo>
                <a:cubicBezTo>
                  <a:pt x="28" y="0"/>
                  <a:pt x="28" y="0"/>
                  <a:pt x="28" y="0"/>
                </a:cubicBezTo>
                <a:cubicBezTo>
                  <a:pt x="28" y="9"/>
                  <a:pt x="28" y="9"/>
                  <a:pt x="28" y="9"/>
                </a:cubicBezTo>
                <a:cubicBezTo>
                  <a:pt x="32" y="9"/>
                  <a:pt x="38" y="11"/>
                  <a:pt x="43" y="12"/>
                </a:cubicBezTo>
                <a:cubicBezTo>
                  <a:pt x="39" y="23"/>
                  <a:pt x="39" y="23"/>
                  <a:pt x="39" y="23"/>
                </a:cubicBezTo>
                <a:cubicBezTo>
                  <a:pt x="36" y="21"/>
                  <a:pt x="32" y="20"/>
                  <a:pt x="28" y="19"/>
                </a:cubicBezTo>
                <a:cubicBezTo>
                  <a:pt x="28" y="38"/>
                  <a:pt x="28" y="38"/>
                  <a:pt x="28" y="38"/>
                </a:cubicBezTo>
                <a:cubicBezTo>
                  <a:pt x="36" y="41"/>
                  <a:pt x="45" y="46"/>
                  <a:pt x="45" y="59"/>
                </a:cubicBezTo>
                <a:cubicBezTo>
                  <a:pt x="45" y="72"/>
                  <a:pt x="38" y="76"/>
                  <a:pt x="28" y="78"/>
                </a:cubicBezTo>
                <a:moveTo>
                  <a:pt x="19" y="20"/>
                </a:moveTo>
                <a:cubicBezTo>
                  <a:pt x="14" y="21"/>
                  <a:pt x="13" y="24"/>
                  <a:pt x="13" y="27"/>
                </a:cubicBezTo>
                <a:cubicBezTo>
                  <a:pt x="13" y="31"/>
                  <a:pt x="15" y="33"/>
                  <a:pt x="19" y="34"/>
                </a:cubicBezTo>
                <a:lnTo>
                  <a:pt x="19" y="20"/>
                </a:lnTo>
                <a:close/>
                <a:moveTo>
                  <a:pt x="27" y="51"/>
                </a:moveTo>
                <a:cubicBezTo>
                  <a:pt x="27" y="67"/>
                  <a:pt x="27" y="67"/>
                  <a:pt x="27" y="67"/>
                </a:cubicBezTo>
                <a:cubicBezTo>
                  <a:pt x="31" y="66"/>
                  <a:pt x="33" y="64"/>
                  <a:pt x="33" y="59"/>
                </a:cubicBezTo>
                <a:cubicBezTo>
                  <a:pt x="33" y="56"/>
                  <a:pt x="30" y="53"/>
                  <a:pt x="27" y="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4" name="Freeform 7"/>
          <p:cNvSpPr>
            <a:spLocks/>
          </p:cNvSpPr>
          <p:nvPr/>
        </p:nvSpPr>
        <p:spPr bwMode="auto">
          <a:xfrm>
            <a:off x="2396834" y="3530554"/>
            <a:ext cx="940249" cy="1286616"/>
          </a:xfrm>
          <a:custGeom>
            <a:avLst/>
            <a:gdLst>
              <a:gd name="T0" fmla="*/ 519 w 519"/>
              <a:gd name="T1" fmla="*/ 679 h 710"/>
              <a:gd name="T2" fmla="*/ 489 w 519"/>
              <a:gd name="T3" fmla="*/ 708 h 710"/>
              <a:gd name="T4" fmla="*/ 32 w 519"/>
              <a:gd name="T5" fmla="*/ 710 h 710"/>
              <a:gd name="T6" fmla="*/ 2 w 519"/>
              <a:gd name="T7" fmla="*/ 680 h 710"/>
              <a:gd name="T8" fmla="*/ 0 w 519"/>
              <a:gd name="T9" fmla="*/ 31 h 710"/>
              <a:gd name="T10" fmla="*/ 29 w 519"/>
              <a:gd name="T11" fmla="*/ 1 h 710"/>
              <a:gd name="T12" fmla="*/ 487 w 519"/>
              <a:gd name="T13" fmla="*/ 0 h 710"/>
              <a:gd name="T14" fmla="*/ 517 w 519"/>
              <a:gd name="T15" fmla="*/ 29 h 710"/>
              <a:gd name="T16" fmla="*/ 519 w 519"/>
              <a:gd name="T17" fmla="*/ 679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9" h="710">
                <a:moveTo>
                  <a:pt x="519" y="679"/>
                </a:moveTo>
                <a:cubicBezTo>
                  <a:pt x="519" y="695"/>
                  <a:pt x="506" y="708"/>
                  <a:pt x="489" y="708"/>
                </a:cubicBezTo>
                <a:cubicBezTo>
                  <a:pt x="32" y="710"/>
                  <a:pt x="32" y="710"/>
                  <a:pt x="32" y="710"/>
                </a:cubicBezTo>
                <a:cubicBezTo>
                  <a:pt x="15" y="710"/>
                  <a:pt x="2" y="697"/>
                  <a:pt x="2" y="680"/>
                </a:cubicBezTo>
                <a:cubicBezTo>
                  <a:pt x="0" y="31"/>
                  <a:pt x="0" y="31"/>
                  <a:pt x="0" y="31"/>
                </a:cubicBezTo>
                <a:cubicBezTo>
                  <a:pt x="0" y="15"/>
                  <a:pt x="13" y="1"/>
                  <a:pt x="29" y="1"/>
                </a:cubicBezTo>
                <a:cubicBezTo>
                  <a:pt x="487" y="0"/>
                  <a:pt x="487" y="0"/>
                  <a:pt x="487" y="0"/>
                </a:cubicBezTo>
                <a:cubicBezTo>
                  <a:pt x="503" y="0"/>
                  <a:pt x="516" y="13"/>
                  <a:pt x="517" y="29"/>
                </a:cubicBezTo>
                <a:lnTo>
                  <a:pt x="519" y="679"/>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8"/>
          <p:cNvSpPr>
            <a:spLocks/>
          </p:cNvSpPr>
          <p:nvPr/>
        </p:nvSpPr>
        <p:spPr bwMode="auto">
          <a:xfrm>
            <a:off x="2436682" y="3738097"/>
            <a:ext cx="845993" cy="1058259"/>
          </a:xfrm>
          <a:custGeom>
            <a:avLst/>
            <a:gdLst>
              <a:gd name="T0" fmla="*/ 1104 w 1104"/>
              <a:gd name="T1" fmla="*/ 1378 h 1381"/>
              <a:gd name="T2" fmla="*/ 4 w 1104"/>
              <a:gd name="T3" fmla="*/ 1381 h 1381"/>
              <a:gd name="T4" fmla="*/ 0 w 1104"/>
              <a:gd name="T5" fmla="*/ 2 h 1381"/>
              <a:gd name="T6" fmla="*/ 1099 w 1104"/>
              <a:gd name="T7" fmla="*/ 0 h 1381"/>
              <a:gd name="T8" fmla="*/ 1104 w 1104"/>
              <a:gd name="T9" fmla="*/ 1378 h 1381"/>
            </a:gdLst>
            <a:ahLst/>
            <a:cxnLst>
              <a:cxn ang="0">
                <a:pos x="T0" y="T1"/>
              </a:cxn>
              <a:cxn ang="0">
                <a:pos x="T2" y="T3"/>
              </a:cxn>
              <a:cxn ang="0">
                <a:pos x="T4" y="T5"/>
              </a:cxn>
              <a:cxn ang="0">
                <a:pos x="T6" y="T7"/>
              </a:cxn>
              <a:cxn ang="0">
                <a:pos x="T8" y="T9"/>
              </a:cxn>
            </a:cxnLst>
            <a:rect l="0" t="0" r="r" b="b"/>
            <a:pathLst>
              <a:path w="1104" h="1381">
                <a:moveTo>
                  <a:pt x="1104" y="1378"/>
                </a:moveTo>
                <a:lnTo>
                  <a:pt x="4" y="1381"/>
                </a:lnTo>
                <a:lnTo>
                  <a:pt x="0" y="2"/>
                </a:lnTo>
                <a:lnTo>
                  <a:pt x="1099" y="0"/>
                </a:lnTo>
                <a:lnTo>
                  <a:pt x="1104" y="1378"/>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16" name="Freeform 9"/>
          <p:cNvSpPr>
            <a:spLocks/>
          </p:cNvSpPr>
          <p:nvPr/>
        </p:nvSpPr>
        <p:spPr bwMode="auto">
          <a:xfrm>
            <a:off x="2436682" y="3738097"/>
            <a:ext cx="845993" cy="1055960"/>
          </a:xfrm>
          <a:custGeom>
            <a:avLst/>
            <a:gdLst>
              <a:gd name="T0" fmla="*/ 1104 w 1104"/>
              <a:gd name="T1" fmla="*/ 1378 h 1378"/>
              <a:gd name="T2" fmla="*/ 0 w 1104"/>
              <a:gd name="T3" fmla="*/ 2 h 1378"/>
              <a:gd name="T4" fmla="*/ 1099 w 1104"/>
              <a:gd name="T5" fmla="*/ 0 h 1378"/>
              <a:gd name="T6" fmla="*/ 1104 w 1104"/>
              <a:gd name="T7" fmla="*/ 1378 h 1378"/>
            </a:gdLst>
            <a:ahLst/>
            <a:cxnLst>
              <a:cxn ang="0">
                <a:pos x="T0" y="T1"/>
              </a:cxn>
              <a:cxn ang="0">
                <a:pos x="T2" y="T3"/>
              </a:cxn>
              <a:cxn ang="0">
                <a:pos x="T4" y="T5"/>
              </a:cxn>
              <a:cxn ang="0">
                <a:pos x="T6" y="T7"/>
              </a:cxn>
            </a:cxnLst>
            <a:rect l="0" t="0" r="r" b="b"/>
            <a:pathLst>
              <a:path w="1104" h="1378">
                <a:moveTo>
                  <a:pt x="1104" y="1378"/>
                </a:moveTo>
                <a:lnTo>
                  <a:pt x="0" y="2"/>
                </a:lnTo>
                <a:lnTo>
                  <a:pt x="1099" y="0"/>
                </a:lnTo>
                <a:lnTo>
                  <a:pt x="1104" y="1378"/>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17" name="Freeform 30"/>
          <p:cNvSpPr>
            <a:spLocks/>
          </p:cNvSpPr>
          <p:nvPr/>
        </p:nvSpPr>
        <p:spPr bwMode="auto">
          <a:xfrm>
            <a:off x="2891381" y="5276970"/>
            <a:ext cx="39848" cy="13028"/>
          </a:xfrm>
          <a:custGeom>
            <a:avLst/>
            <a:gdLst>
              <a:gd name="T0" fmla="*/ 0 w 22"/>
              <a:gd name="T1" fmla="*/ 5 h 7"/>
              <a:gd name="T2" fmla="*/ 12 w 22"/>
              <a:gd name="T3" fmla="*/ 7 h 7"/>
              <a:gd name="T4" fmla="*/ 22 w 22"/>
              <a:gd name="T5" fmla="*/ 4 h 7"/>
              <a:gd name="T6" fmla="*/ 13 w 22"/>
              <a:gd name="T7" fmla="*/ 0 h 7"/>
              <a:gd name="T8" fmla="*/ 0 w 22"/>
              <a:gd name="T9" fmla="*/ 5 h 7"/>
            </a:gdLst>
            <a:ahLst/>
            <a:cxnLst>
              <a:cxn ang="0">
                <a:pos x="T0" y="T1"/>
              </a:cxn>
              <a:cxn ang="0">
                <a:pos x="T2" y="T3"/>
              </a:cxn>
              <a:cxn ang="0">
                <a:pos x="T4" y="T5"/>
              </a:cxn>
              <a:cxn ang="0">
                <a:pos x="T6" y="T7"/>
              </a:cxn>
              <a:cxn ang="0">
                <a:pos x="T8" y="T9"/>
              </a:cxn>
            </a:cxnLst>
            <a:rect l="0" t="0" r="r" b="b"/>
            <a:pathLst>
              <a:path w="22" h="7">
                <a:moveTo>
                  <a:pt x="0" y="5"/>
                </a:moveTo>
                <a:cubicBezTo>
                  <a:pt x="4" y="6"/>
                  <a:pt x="8" y="6"/>
                  <a:pt x="12" y="7"/>
                </a:cubicBezTo>
                <a:cubicBezTo>
                  <a:pt x="22" y="4"/>
                  <a:pt x="22" y="4"/>
                  <a:pt x="22" y="4"/>
                </a:cubicBezTo>
                <a:cubicBezTo>
                  <a:pt x="19" y="3"/>
                  <a:pt x="16" y="1"/>
                  <a:pt x="13" y="0"/>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8" name="Freeform 34"/>
          <p:cNvSpPr>
            <a:spLocks/>
          </p:cNvSpPr>
          <p:nvPr/>
        </p:nvSpPr>
        <p:spPr bwMode="auto">
          <a:xfrm>
            <a:off x="2833908" y="5342105"/>
            <a:ext cx="73565" cy="23756"/>
          </a:xfrm>
          <a:custGeom>
            <a:avLst/>
            <a:gdLst>
              <a:gd name="T0" fmla="*/ 38 w 41"/>
              <a:gd name="T1" fmla="*/ 13 h 13"/>
              <a:gd name="T2" fmla="*/ 37 w 41"/>
              <a:gd name="T3" fmla="*/ 13 h 13"/>
              <a:gd name="T4" fmla="*/ 3 w 41"/>
              <a:gd name="T5" fmla="*/ 6 h 13"/>
              <a:gd name="T6" fmla="*/ 1 w 41"/>
              <a:gd name="T7" fmla="*/ 3 h 13"/>
              <a:gd name="T8" fmla="*/ 4 w 41"/>
              <a:gd name="T9" fmla="*/ 0 h 13"/>
              <a:gd name="T10" fmla="*/ 38 w 41"/>
              <a:gd name="T11" fmla="*/ 7 h 13"/>
              <a:gd name="T12" fmla="*/ 40 w 41"/>
              <a:gd name="T13" fmla="*/ 11 h 13"/>
              <a:gd name="T14" fmla="*/ 38 w 41"/>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
                <a:moveTo>
                  <a:pt x="38" y="13"/>
                </a:moveTo>
                <a:cubicBezTo>
                  <a:pt x="37" y="13"/>
                  <a:pt x="37" y="13"/>
                  <a:pt x="37" y="13"/>
                </a:cubicBezTo>
                <a:cubicBezTo>
                  <a:pt x="3" y="6"/>
                  <a:pt x="3" y="6"/>
                  <a:pt x="3" y="6"/>
                </a:cubicBezTo>
                <a:cubicBezTo>
                  <a:pt x="1" y="6"/>
                  <a:pt x="0" y="4"/>
                  <a:pt x="1" y="3"/>
                </a:cubicBezTo>
                <a:cubicBezTo>
                  <a:pt x="1" y="1"/>
                  <a:pt x="2" y="0"/>
                  <a:pt x="4" y="0"/>
                </a:cubicBezTo>
                <a:cubicBezTo>
                  <a:pt x="38" y="7"/>
                  <a:pt x="38" y="7"/>
                  <a:pt x="38" y="7"/>
                </a:cubicBezTo>
                <a:cubicBezTo>
                  <a:pt x="40" y="7"/>
                  <a:pt x="41" y="9"/>
                  <a:pt x="40" y="11"/>
                </a:cubicBezTo>
                <a:cubicBezTo>
                  <a:pt x="40" y="12"/>
                  <a:pt x="39" y="13"/>
                  <a:pt x="38"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9" name="Freeform 36"/>
          <p:cNvSpPr>
            <a:spLocks/>
          </p:cNvSpPr>
          <p:nvPr/>
        </p:nvSpPr>
        <p:spPr bwMode="auto">
          <a:xfrm>
            <a:off x="2891381" y="5276970"/>
            <a:ext cx="39848" cy="13028"/>
          </a:xfrm>
          <a:custGeom>
            <a:avLst/>
            <a:gdLst>
              <a:gd name="T0" fmla="*/ 0 w 22"/>
              <a:gd name="T1" fmla="*/ 5 h 7"/>
              <a:gd name="T2" fmla="*/ 12 w 22"/>
              <a:gd name="T3" fmla="*/ 7 h 7"/>
              <a:gd name="T4" fmla="*/ 22 w 22"/>
              <a:gd name="T5" fmla="*/ 4 h 7"/>
              <a:gd name="T6" fmla="*/ 13 w 22"/>
              <a:gd name="T7" fmla="*/ 0 h 7"/>
              <a:gd name="T8" fmla="*/ 0 w 22"/>
              <a:gd name="T9" fmla="*/ 5 h 7"/>
            </a:gdLst>
            <a:ahLst/>
            <a:cxnLst>
              <a:cxn ang="0">
                <a:pos x="T0" y="T1"/>
              </a:cxn>
              <a:cxn ang="0">
                <a:pos x="T2" y="T3"/>
              </a:cxn>
              <a:cxn ang="0">
                <a:pos x="T4" y="T5"/>
              </a:cxn>
              <a:cxn ang="0">
                <a:pos x="T6" y="T7"/>
              </a:cxn>
              <a:cxn ang="0">
                <a:pos x="T8" y="T9"/>
              </a:cxn>
            </a:cxnLst>
            <a:rect l="0" t="0" r="r" b="b"/>
            <a:pathLst>
              <a:path w="22" h="7">
                <a:moveTo>
                  <a:pt x="0" y="5"/>
                </a:moveTo>
                <a:cubicBezTo>
                  <a:pt x="4" y="6"/>
                  <a:pt x="8" y="6"/>
                  <a:pt x="12" y="7"/>
                </a:cubicBezTo>
                <a:cubicBezTo>
                  <a:pt x="22" y="4"/>
                  <a:pt x="22" y="4"/>
                  <a:pt x="22" y="4"/>
                </a:cubicBezTo>
                <a:cubicBezTo>
                  <a:pt x="19" y="3"/>
                  <a:pt x="16" y="1"/>
                  <a:pt x="13" y="0"/>
                </a:cubicBezTo>
                <a:lnTo>
                  <a:pt x="0" y="5"/>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0" name="Freeform 40"/>
          <p:cNvSpPr>
            <a:spLocks/>
          </p:cNvSpPr>
          <p:nvPr/>
        </p:nvSpPr>
        <p:spPr bwMode="auto">
          <a:xfrm>
            <a:off x="2833908" y="5342105"/>
            <a:ext cx="73565" cy="23756"/>
          </a:xfrm>
          <a:custGeom>
            <a:avLst/>
            <a:gdLst>
              <a:gd name="T0" fmla="*/ 38 w 41"/>
              <a:gd name="T1" fmla="*/ 13 h 13"/>
              <a:gd name="T2" fmla="*/ 37 w 41"/>
              <a:gd name="T3" fmla="*/ 13 h 13"/>
              <a:gd name="T4" fmla="*/ 3 w 41"/>
              <a:gd name="T5" fmla="*/ 6 h 13"/>
              <a:gd name="T6" fmla="*/ 1 w 41"/>
              <a:gd name="T7" fmla="*/ 3 h 13"/>
              <a:gd name="T8" fmla="*/ 4 w 41"/>
              <a:gd name="T9" fmla="*/ 0 h 13"/>
              <a:gd name="T10" fmla="*/ 38 w 41"/>
              <a:gd name="T11" fmla="*/ 7 h 13"/>
              <a:gd name="T12" fmla="*/ 40 w 41"/>
              <a:gd name="T13" fmla="*/ 11 h 13"/>
              <a:gd name="T14" fmla="*/ 38 w 41"/>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
                <a:moveTo>
                  <a:pt x="38" y="13"/>
                </a:moveTo>
                <a:cubicBezTo>
                  <a:pt x="37" y="13"/>
                  <a:pt x="37" y="13"/>
                  <a:pt x="37" y="13"/>
                </a:cubicBezTo>
                <a:cubicBezTo>
                  <a:pt x="3" y="6"/>
                  <a:pt x="3" y="6"/>
                  <a:pt x="3" y="6"/>
                </a:cubicBezTo>
                <a:cubicBezTo>
                  <a:pt x="1" y="6"/>
                  <a:pt x="0" y="4"/>
                  <a:pt x="1" y="3"/>
                </a:cubicBezTo>
                <a:cubicBezTo>
                  <a:pt x="1" y="1"/>
                  <a:pt x="2" y="0"/>
                  <a:pt x="4" y="0"/>
                </a:cubicBezTo>
                <a:cubicBezTo>
                  <a:pt x="38" y="7"/>
                  <a:pt x="38" y="7"/>
                  <a:pt x="38" y="7"/>
                </a:cubicBezTo>
                <a:cubicBezTo>
                  <a:pt x="40" y="7"/>
                  <a:pt x="41" y="9"/>
                  <a:pt x="40" y="11"/>
                </a:cubicBezTo>
                <a:cubicBezTo>
                  <a:pt x="40" y="12"/>
                  <a:pt x="39" y="13"/>
                  <a:pt x="38" y="13"/>
                </a:cubicBezTo>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1" name="Freeform 41"/>
          <p:cNvSpPr>
            <a:spLocks/>
          </p:cNvSpPr>
          <p:nvPr/>
        </p:nvSpPr>
        <p:spPr bwMode="auto">
          <a:xfrm>
            <a:off x="3612618" y="4650117"/>
            <a:ext cx="130271" cy="125673"/>
          </a:xfrm>
          <a:custGeom>
            <a:avLst/>
            <a:gdLst>
              <a:gd name="T0" fmla="*/ 30 w 72"/>
              <a:gd name="T1" fmla="*/ 63 h 69"/>
              <a:gd name="T2" fmla="*/ 72 w 72"/>
              <a:gd name="T3" fmla="*/ 24 h 69"/>
              <a:gd name="T4" fmla="*/ 49 w 72"/>
              <a:gd name="T5" fmla="*/ 0 h 69"/>
              <a:gd name="T6" fmla="*/ 7 w 72"/>
              <a:gd name="T7" fmla="*/ 39 h 69"/>
              <a:gd name="T8" fmla="*/ 6 w 72"/>
              <a:gd name="T9" fmla="*/ 62 h 69"/>
              <a:gd name="T10" fmla="*/ 30 w 72"/>
              <a:gd name="T11" fmla="*/ 63 h 69"/>
            </a:gdLst>
            <a:ahLst/>
            <a:cxnLst>
              <a:cxn ang="0">
                <a:pos x="T0" y="T1"/>
              </a:cxn>
              <a:cxn ang="0">
                <a:pos x="T2" y="T3"/>
              </a:cxn>
              <a:cxn ang="0">
                <a:pos x="T4" y="T5"/>
              </a:cxn>
              <a:cxn ang="0">
                <a:pos x="T6" y="T7"/>
              </a:cxn>
              <a:cxn ang="0">
                <a:pos x="T8" y="T9"/>
              </a:cxn>
              <a:cxn ang="0">
                <a:pos x="T10" y="T11"/>
              </a:cxn>
            </a:cxnLst>
            <a:rect l="0" t="0" r="r" b="b"/>
            <a:pathLst>
              <a:path w="72" h="69">
                <a:moveTo>
                  <a:pt x="30" y="63"/>
                </a:moveTo>
                <a:cubicBezTo>
                  <a:pt x="72" y="24"/>
                  <a:pt x="72" y="24"/>
                  <a:pt x="72" y="24"/>
                </a:cubicBezTo>
                <a:cubicBezTo>
                  <a:pt x="62" y="18"/>
                  <a:pt x="55" y="9"/>
                  <a:pt x="49" y="0"/>
                </a:cubicBezTo>
                <a:cubicBezTo>
                  <a:pt x="7" y="39"/>
                  <a:pt x="7" y="39"/>
                  <a:pt x="7" y="39"/>
                </a:cubicBezTo>
                <a:cubicBezTo>
                  <a:pt x="1" y="45"/>
                  <a:pt x="0" y="56"/>
                  <a:pt x="6" y="62"/>
                </a:cubicBezTo>
                <a:cubicBezTo>
                  <a:pt x="13" y="69"/>
                  <a:pt x="23" y="69"/>
                  <a:pt x="30" y="63"/>
                </a:cubicBezTo>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2" name="Freeform 42"/>
          <p:cNvSpPr>
            <a:spLocks noEditPoints="1"/>
          </p:cNvSpPr>
          <p:nvPr/>
        </p:nvSpPr>
        <p:spPr bwMode="auto">
          <a:xfrm>
            <a:off x="3699209" y="4456243"/>
            <a:ext cx="244450" cy="245216"/>
          </a:xfrm>
          <a:custGeom>
            <a:avLst/>
            <a:gdLst>
              <a:gd name="T0" fmla="*/ 65 w 135"/>
              <a:gd name="T1" fmla="*/ 133 h 135"/>
              <a:gd name="T2" fmla="*/ 134 w 135"/>
              <a:gd name="T3" fmla="*/ 69 h 135"/>
              <a:gd name="T4" fmla="*/ 69 w 135"/>
              <a:gd name="T5" fmla="*/ 1 h 135"/>
              <a:gd name="T6" fmla="*/ 1 w 135"/>
              <a:gd name="T7" fmla="*/ 65 h 135"/>
              <a:gd name="T8" fmla="*/ 65 w 135"/>
              <a:gd name="T9" fmla="*/ 133 h 135"/>
              <a:gd name="T10" fmla="*/ 18 w 135"/>
              <a:gd name="T11" fmla="*/ 66 h 135"/>
              <a:gd name="T12" fmla="*/ 69 w 135"/>
              <a:gd name="T13" fmla="*/ 18 h 135"/>
              <a:gd name="T14" fmla="*/ 117 w 135"/>
              <a:gd name="T15" fmla="*/ 69 h 135"/>
              <a:gd name="T16" fmla="*/ 66 w 135"/>
              <a:gd name="T17" fmla="*/ 117 h 135"/>
              <a:gd name="T18" fmla="*/ 18 w 135"/>
              <a:gd name="T19" fmla="*/ 6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135">
                <a:moveTo>
                  <a:pt x="65" y="133"/>
                </a:moveTo>
                <a:cubicBezTo>
                  <a:pt x="102" y="135"/>
                  <a:pt x="132" y="106"/>
                  <a:pt x="134" y="69"/>
                </a:cubicBezTo>
                <a:cubicBezTo>
                  <a:pt x="135" y="33"/>
                  <a:pt x="106" y="2"/>
                  <a:pt x="69" y="1"/>
                </a:cubicBezTo>
                <a:cubicBezTo>
                  <a:pt x="33" y="0"/>
                  <a:pt x="2" y="29"/>
                  <a:pt x="1" y="65"/>
                </a:cubicBezTo>
                <a:cubicBezTo>
                  <a:pt x="0" y="102"/>
                  <a:pt x="29" y="132"/>
                  <a:pt x="65" y="133"/>
                </a:cubicBezTo>
                <a:moveTo>
                  <a:pt x="18" y="66"/>
                </a:moveTo>
                <a:cubicBezTo>
                  <a:pt x="19" y="38"/>
                  <a:pt x="42" y="17"/>
                  <a:pt x="69" y="18"/>
                </a:cubicBezTo>
                <a:cubicBezTo>
                  <a:pt x="96" y="19"/>
                  <a:pt x="118" y="41"/>
                  <a:pt x="117" y="69"/>
                </a:cubicBezTo>
                <a:cubicBezTo>
                  <a:pt x="116" y="96"/>
                  <a:pt x="93" y="118"/>
                  <a:pt x="66" y="117"/>
                </a:cubicBezTo>
                <a:cubicBezTo>
                  <a:pt x="38" y="116"/>
                  <a:pt x="17" y="93"/>
                  <a:pt x="18" y="66"/>
                </a:cubicBezTo>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43"/>
          <p:cNvSpPr>
            <a:spLocks/>
          </p:cNvSpPr>
          <p:nvPr/>
        </p:nvSpPr>
        <p:spPr bwMode="auto">
          <a:xfrm>
            <a:off x="3822583" y="4509118"/>
            <a:ext cx="70499" cy="72799"/>
          </a:xfrm>
          <a:custGeom>
            <a:avLst/>
            <a:gdLst>
              <a:gd name="T0" fmla="*/ 1 w 39"/>
              <a:gd name="T1" fmla="*/ 0 h 40"/>
              <a:gd name="T2" fmla="*/ 0 w 39"/>
              <a:gd name="T3" fmla="*/ 11 h 40"/>
              <a:gd name="T4" fmla="*/ 27 w 39"/>
              <a:gd name="T5" fmla="*/ 39 h 40"/>
              <a:gd name="T6" fmla="*/ 38 w 39"/>
              <a:gd name="T7" fmla="*/ 40 h 40"/>
              <a:gd name="T8" fmla="*/ 1 w 39"/>
              <a:gd name="T9" fmla="*/ 0 h 40"/>
            </a:gdLst>
            <a:ahLst/>
            <a:cxnLst>
              <a:cxn ang="0">
                <a:pos x="T0" y="T1"/>
              </a:cxn>
              <a:cxn ang="0">
                <a:pos x="T2" y="T3"/>
              </a:cxn>
              <a:cxn ang="0">
                <a:pos x="T4" y="T5"/>
              </a:cxn>
              <a:cxn ang="0">
                <a:pos x="T6" y="T7"/>
              </a:cxn>
              <a:cxn ang="0">
                <a:pos x="T8" y="T9"/>
              </a:cxn>
            </a:cxnLst>
            <a:rect l="0" t="0" r="r" b="b"/>
            <a:pathLst>
              <a:path w="39" h="40">
                <a:moveTo>
                  <a:pt x="1" y="0"/>
                </a:moveTo>
                <a:cubicBezTo>
                  <a:pt x="0" y="11"/>
                  <a:pt x="0" y="11"/>
                  <a:pt x="0" y="11"/>
                </a:cubicBezTo>
                <a:cubicBezTo>
                  <a:pt x="15" y="11"/>
                  <a:pt x="27" y="24"/>
                  <a:pt x="27" y="39"/>
                </a:cubicBezTo>
                <a:cubicBezTo>
                  <a:pt x="38" y="40"/>
                  <a:pt x="38" y="40"/>
                  <a:pt x="38" y="40"/>
                </a:cubicBezTo>
                <a:cubicBezTo>
                  <a:pt x="39" y="18"/>
                  <a:pt x="22" y="0"/>
                  <a:pt x="1" y="0"/>
                </a:cubicBezTo>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44"/>
          <p:cNvSpPr>
            <a:spLocks noEditPoints="1"/>
          </p:cNvSpPr>
          <p:nvPr/>
        </p:nvSpPr>
        <p:spPr bwMode="auto">
          <a:xfrm>
            <a:off x="2116410" y="3257221"/>
            <a:ext cx="195407" cy="265906"/>
          </a:xfrm>
          <a:custGeom>
            <a:avLst/>
            <a:gdLst>
              <a:gd name="T0" fmla="*/ 106 w 108"/>
              <a:gd name="T1" fmla="*/ 66 h 147"/>
              <a:gd name="T2" fmla="*/ 99 w 108"/>
              <a:gd name="T3" fmla="*/ 65 h 147"/>
              <a:gd name="T4" fmla="*/ 103 w 108"/>
              <a:gd name="T5" fmla="*/ 47 h 147"/>
              <a:gd name="T6" fmla="*/ 75 w 108"/>
              <a:gd name="T7" fmla="*/ 4 h 147"/>
              <a:gd name="T8" fmla="*/ 33 w 108"/>
              <a:gd name="T9" fmla="*/ 33 h 147"/>
              <a:gd name="T10" fmla="*/ 29 w 108"/>
              <a:gd name="T11" fmla="*/ 51 h 147"/>
              <a:gd name="T12" fmla="*/ 22 w 108"/>
              <a:gd name="T13" fmla="*/ 50 h 147"/>
              <a:gd name="T14" fmla="*/ 14 w 108"/>
              <a:gd name="T15" fmla="*/ 55 h 147"/>
              <a:gd name="T16" fmla="*/ 0 w 108"/>
              <a:gd name="T17" fmla="*/ 125 h 147"/>
              <a:gd name="T18" fmla="*/ 7 w 108"/>
              <a:gd name="T19" fmla="*/ 130 h 147"/>
              <a:gd name="T20" fmla="*/ 90 w 108"/>
              <a:gd name="T21" fmla="*/ 146 h 147"/>
              <a:gd name="T22" fmla="*/ 94 w 108"/>
              <a:gd name="T23" fmla="*/ 143 h 147"/>
              <a:gd name="T24" fmla="*/ 108 w 108"/>
              <a:gd name="T25" fmla="*/ 73 h 147"/>
              <a:gd name="T26" fmla="*/ 106 w 108"/>
              <a:gd name="T27" fmla="*/ 66 h 147"/>
              <a:gd name="T28" fmla="*/ 85 w 108"/>
              <a:gd name="T29" fmla="*/ 62 h 147"/>
              <a:gd name="T30" fmla="*/ 43 w 108"/>
              <a:gd name="T31" fmla="*/ 54 h 147"/>
              <a:gd name="T32" fmla="*/ 47 w 108"/>
              <a:gd name="T33" fmla="*/ 36 h 147"/>
              <a:gd name="T34" fmla="*/ 72 w 108"/>
              <a:gd name="T35" fmla="*/ 18 h 147"/>
              <a:gd name="T36" fmla="*/ 89 w 108"/>
              <a:gd name="T37" fmla="*/ 44 h 147"/>
              <a:gd name="T38" fmla="*/ 85 w 108"/>
              <a:gd name="T39" fmla="*/ 6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47">
                <a:moveTo>
                  <a:pt x="106" y="66"/>
                </a:moveTo>
                <a:cubicBezTo>
                  <a:pt x="99" y="65"/>
                  <a:pt x="99" y="65"/>
                  <a:pt x="99" y="65"/>
                </a:cubicBezTo>
                <a:cubicBezTo>
                  <a:pt x="103" y="47"/>
                  <a:pt x="103" y="47"/>
                  <a:pt x="103" y="47"/>
                </a:cubicBezTo>
                <a:cubicBezTo>
                  <a:pt x="107" y="27"/>
                  <a:pt x="95" y="8"/>
                  <a:pt x="75" y="4"/>
                </a:cubicBezTo>
                <a:cubicBezTo>
                  <a:pt x="55" y="0"/>
                  <a:pt x="37" y="13"/>
                  <a:pt x="33" y="33"/>
                </a:cubicBezTo>
                <a:cubicBezTo>
                  <a:pt x="29" y="51"/>
                  <a:pt x="29" y="51"/>
                  <a:pt x="29" y="51"/>
                </a:cubicBezTo>
                <a:cubicBezTo>
                  <a:pt x="22" y="50"/>
                  <a:pt x="22" y="50"/>
                  <a:pt x="22" y="50"/>
                </a:cubicBezTo>
                <a:cubicBezTo>
                  <a:pt x="20" y="50"/>
                  <a:pt x="14" y="52"/>
                  <a:pt x="14" y="55"/>
                </a:cubicBezTo>
                <a:cubicBezTo>
                  <a:pt x="0" y="125"/>
                  <a:pt x="0" y="125"/>
                  <a:pt x="0" y="125"/>
                </a:cubicBezTo>
                <a:cubicBezTo>
                  <a:pt x="0" y="128"/>
                  <a:pt x="4" y="129"/>
                  <a:pt x="7" y="130"/>
                </a:cubicBezTo>
                <a:cubicBezTo>
                  <a:pt x="90" y="146"/>
                  <a:pt x="90" y="146"/>
                  <a:pt x="90" y="146"/>
                </a:cubicBezTo>
                <a:cubicBezTo>
                  <a:pt x="93" y="147"/>
                  <a:pt x="93" y="146"/>
                  <a:pt x="94" y="143"/>
                </a:cubicBezTo>
                <a:cubicBezTo>
                  <a:pt x="108" y="73"/>
                  <a:pt x="108" y="73"/>
                  <a:pt x="108" y="73"/>
                </a:cubicBezTo>
                <a:cubicBezTo>
                  <a:pt x="108" y="71"/>
                  <a:pt x="108" y="67"/>
                  <a:pt x="106" y="66"/>
                </a:cubicBezTo>
                <a:moveTo>
                  <a:pt x="85" y="62"/>
                </a:moveTo>
                <a:cubicBezTo>
                  <a:pt x="43" y="54"/>
                  <a:pt x="43" y="54"/>
                  <a:pt x="43" y="54"/>
                </a:cubicBezTo>
                <a:cubicBezTo>
                  <a:pt x="47" y="36"/>
                  <a:pt x="47" y="36"/>
                  <a:pt x="47" y="36"/>
                </a:cubicBezTo>
                <a:cubicBezTo>
                  <a:pt x="49" y="24"/>
                  <a:pt x="60" y="15"/>
                  <a:pt x="72" y="18"/>
                </a:cubicBezTo>
                <a:cubicBezTo>
                  <a:pt x="85" y="20"/>
                  <a:pt x="91" y="32"/>
                  <a:pt x="89" y="44"/>
                </a:cubicBezTo>
                <a:lnTo>
                  <a:pt x="85" y="62"/>
                </a:lnTo>
                <a:close/>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45"/>
          <p:cNvSpPr>
            <a:spLocks/>
          </p:cNvSpPr>
          <p:nvPr/>
        </p:nvSpPr>
        <p:spPr bwMode="auto">
          <a:xfrm>
            <a:off x="1949357" y="3650332"/>
            <a:ext cx="176249" cy="154026"/>
          </a:xfrm>
          <a:custGeom>
            <a:avLst/>
            <a:gdLst>
              <a:gd name="T0" fmla="*/ 0 w 97"/>
              <a:gd name="T1" fmla="*/ 43 h 85"/>
              <a:gd name="T2" fmla="*/ 7 w 97"/>
              <a:gd name="T3" fmla="*/ 55 h 85"/>
              <a:gd name="T4" fmla="*/ 67 w 97"/>
              <a:gd name="T5" fmla="*/ 74 h 85"/>
              <a:gd name="T6" fmla="*/ 85 w 97"/>
              <a:gd name="T7" fmla="*/ 13 h 85"/>
              <a:gd name="T8" fmla="*/ 78 w 97"/>
              <a:gd name="T9" fmla="*/ 0 h 85"/>
              <a:gd name="T10" fmla="*/ 0 w 97"/>
              <a:gd name="T11" fmla="*/ 43 h 85"/>
            </a:gdLst>
            <a:ahLst/>
            <a:cxnLst>
              <a:cxn ang="0">
                <a:pos x="T0" y="T1"/>
              </a:cxn>
              <a:cxn ang="0">
                <a:pos x="T2" y="T3"/>
              </a:cxn>
              <a:cxn ang="0">
                <a:pos x="T4" y="T5"/>
              </a:cxn>
              <a:cxn ang="0">
                <a:pos x="T6" y="T7"/>
              </a:cxn>
              <a:cxn ang="0">
                <a:pos x="T8" y="T9"/>
              </a:cxn>
              <a:cxn ang="0">
                <a:pos x="T10" y="T11"/>
              </a:cxn>
            </a:cxnLst>
            <a:rect l="0" t="0" r="r" b="b"/>
            <a:pathLst>
              <a:path w="97" h="85">
                <a:moveTo>
                  <a:pt x="0" y="43"/>
                </a:moveTo>
                <a:cubicBezTo>
                  <a:pt x="7" y="55"/>
                  <a:pt x="7" y="55"/>
                  <a:pt x="7" y="55"/>
                </a:cubicBezTo>
                <a:cubicBezTo>
                  <a:pt x="18" y="77"/>
                  <a:pt x="45" y="85"/>
                  <a:pt x="67" y="74"/>
                </a:cubicBezTo>
                <a:cubicBezTo>
                  <a:pt x="89" y="62"/>
                  <a:pt x="97" y="35"/>
                  <a:pt x="85" y="13"/>
                </a:cubicBezTo>
                <a:cubicBezTo>
                  <a:pt x="78" y="0"/>
                  <a:pt x="78" y="0"/>
                  <a:pt x="78" y="0"/>
                </a:cubicBezTo>
                <a:lnTo>
                  <a:pt x="0" y="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6" name="Freeform 46"/>
          <p:cNvSpPr>
            <a:spLocks/>
          </p:cNvSpPr>
          <p:nvPr/>
        </p:nvSpPr>
        <p:spPr bwMode="auto">
          <a:xfrm>
            <a:off x="1913340" y="3592093"/>
            <a:ext cx="90423" cy="121076"/>
          </a:xfrm>
          <a:custGeom>
            <a:avLst/>
            <a:gdLst>
              <a:gd name="T0" fmla="*/ 32 w 50"/>
              <a:gd name="T1" fmla="*/ 33 h 67"/>
              <a:gd name="T2" fmla="*/ 27 w 50"/>
              <a:gd name="T3" fmla="*/ 24 h 67"/>
              <a:gd name="T4" fmla="*/ 29 w 50"/>
              <a:gd name="T5" fmla="*/ 10 h 67"/>
              <a:gd name="T6" fmla="*/ 24 w 50"/>
              <a:gd name="T7" fmla="*/ 0 h 67"/>
              <a:gd name="T8" fmla="*/ 10 w 50"/>
              <a:gd name="T9" fmla="*/ 58 h 67"/>
              <a:gd name="T10" fmla="*/ 15 w 50"/>
              <a:gd name="T11" fmla="*/ 67 h 67"/>
              <a:gd name="T12" fmla="*/ 50 w 50"/>
              <a:gd name="T13" fmla="*/ 48 h 67"/>
              <a:gd name="T14" fmla="*/ 45 w 50"/>
              <a:gd name="T15" fmla="*/ 39 h 67"/>
              <a:gd name="T16" fmla="*/ 32 w 50"/>
              <a:gd name="T17" fmla="*/ 3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7">
                <a:moveTo>
                  <a:pt x="32" y="33"/>
                </a:moveTo>
                <a:cubicBezTo>
                  <a:pt x="27" y="24"/>
                  <a:pt x="27" y="24"/>
                  <a:pt x="27" y="24"/>
                </a:cubicBezTo>
                <a:cubicBezTo>
                  <a:pt x="25" y="19"/>
                  <a:pt x="26" y="14"/>
                  <a:pt x="29" y="10"/>
                </a:cubicBezTo>
                <a:cubicBezTo>
                  <a:pt x="24" y="0"/>
                  <a:pt x="24" y="0"/>
                  <a:pt x="24" y="0"/>
                </a:cubicBezTo>
                <a:cubicBezTo>
                  <a:pt x="6" y="13"/>
                  <a:pt x="0" y="38"/>
                  <a:pt x="10" y="58"/>
                </a:cubicBezTo>
                <a:cubicBezTo>
                  <a:pt x="15" y="67"/>
                  <a:pt x="15" y="67"/>
                  <a:pt x="15" y="67"/>
                </a:cubicBezTo>
                <a:cubicBezTo>
                  <a:pt x="50" y="48"/>
                  <a:pt x="50" y="48"/>
                  <a:pt x="50" y="48"/>
                </a:cubicBezTo>
                <a:cubicBezTo>
                  <a:pt x="45" y="39"/>
                  <a:pt x="45" y="39"/>
                  <a:pt x="45" y="39"/>
                </a:cubicBezTo>
                <a:cubicBezTo>
                  <a:pt x="40" y="40"/>
                  <a:pt x="35" y="37"/>
                  <a:pt x="32" y="33"/>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47"/>
          <p:cNvSpPr>
            <a:spLocks/>
          </p:cNvSpPr>
          <p:nvPr/>
        </p:nvSpPr>
        <p:spPr bwMode="auto">
          <a:xfrm>
            <a:off x="1974645" y="3568339"/>
            <a:ext cx="108815" cy="101918"/>
          </a:xfrm>
          <a:custGeom>
            <a:avLst/>
            <a:gdLst>
              <a:gd name="T0" fmla="*/ 0 w 60"/>
              <a:gd name="T1" fmla="*/ 8 h 56"/>
              <a:gd name="T2" fmla="*/ 5 w 60"/>
              <a:gd name="T3" fmla="*/ 18 h 56"/>
              <a:gd name="T4" fmla="*/ 16 w 60"/>
              <a:gd name="T5" fmla="*/ 24 h 56"/>
              <a:gd name="T6" fmla="*/ 21 w 60"/>
              <a:gd name="T7" fmla="*/ 34 h 56"/>
              <a:gd name="T8" fmla="*/ 20 w 60"/>
              <a:gd name="T9" fmla="*/ 46 h 56"/>
              <a:gd name="T10" fmla="*/ 26 w 60"/>
              <a:gd name="T11" fmla="*/ 56 h 56"/>
              <a:gd name="T12" fmla="*/ 60 w 60"/>
              <a:gd name="T13" fmla="*/ 37 h 56"/>
              <a:gd name="T14" fmla="*/ 55 w 60"/>
              <a:gd name="T15" fmla="*/ 28 h 56"/>
              <a:gd name="T16" fmla="*/ 0 w 60"/>
              <a:gd name="T17"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6">
                <a:moveTo>
                  <a:pt x="0" y="8"/>
                </a:moveTo>
                <a:cubicBezTo>
                  <a:pt x="5" y="18"/>
                  <a:pt x="5" y="18"/>
                  <a:pt x="5" y="18"/>
                </a:cubicBezTo>
                <a:cubicBezTo>
                  <a:pt x="10" y="18"/>
                  <a:pt x="14" y="20"/>
                  <a:pt x="16" y="24"/>
                </a:cubicBezTo>
                <a:cubicBezTo>
                  <a:pt x="21" y="34"/>
                  <a:pt x="21" y="34"/>
                  <a:pt x="21" y="34"/>
                </a:cubicBezTo>
                <a:cubicBezTo>
                  <a:pt x="24" y="38"/>
                  <a:pt x="23" y="43"/>
                  <a:pt x="20" y="46"/>
                </a:cubicBezTo>
                <a:cubicBezTo>
                  <a:pt x="26" y="56"/>
                  <a:pt x="26" y="56"/>
                  <a:pt x="26" y="56"/>
                </a:cubicBezTo>
                <a:cubicBezTo>
                  <a:pt x="60" y="37"/>
                  <a:pt x="60" y="37"/>
                  <a:pt x="60" y="37"/>
                </a:cubicBezTo>
                <a:cubicBezTo>
                  <a:pt x="55" y="28"/>
                  <a:pt x="55" y="28"/>
                  <a:pt x="55" y="28"/>
                </a:cubicBezTo>
                <a:cubicBezTo>
                  <a:pt x="44" y="8"/>
                  <a:pt x="20" y="0"/>
                  <a:pt x="0" y="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48"/>
          <p:cNvSpPr>
            <a:spLocks/>
          </p:cNvSpPr>
          <p:nvPr/>
        </p:nvSpPr>
        <p:spPr bwMode="auto">
          <a:xfrm>
            <a:off x="1973112" y="3613550"/>
            <a:ext cx="30652" cy="38315"/>
          </a:xfrm>
          <a:custGeom>
            <a:avLst/>
            <a:gdLst>
              <a:gd name="T0" fmla="*/ 11 w 17"/>
              <a:gd name="T1" fmla="*/ 2 h 21"/>
              <a:gd name="T2" fmla="*/ 16 w 17"/>
              <a:gd name="T3" fmla="*/ 12 h 21"/>
              <a:gd name="T4" fmla="*/ 17 w 17"/>
              <a:gd name="T5" fmla="*/ 15 h 21"/>
              <a:gd name="T6" fmla="*/ 14 w 17"/>
              <a:gd name="T7" fmla="*/ 18 h 21"/>
              <a:gd name="T8" fmla="*/ 12 w 17"/>
              <a:gd name="T9" fmla="*/ 20 h 21"/>
              <a:gd name="T10" fmla="*/ 5 w 17"/>
              <a:gd name="T11" fmla="*/ 18 h 21"/>
              <a:gd name="T12" fmla="*/ 0 w 17"/>
              <a:gd name="T13" fmla="*/ 8 h 21"/>
              <a:gd name="T14" fmla="*/ 0 w 17"/>
              <a:gd name="T15" fmla="*/ 5 h 21"/>
              <a:gd name="T16" fmla="*/ 2 w 17"/>
              <a:gd name="T17" fmla="*/ 2 h 21"/>
              <a:gd name="T18" fmla="*/ 5 w 17"/>
              <a:gd name="T19" fmla="*/ 0 h 21"/>
              <a:gd name="T20" fmla="*/ 9 w 17"/>
              <a:gd name="T21" fmla="*/ 0 h 21"/>
              <a:gd name="T22" fmla="*/ 11 w 17"/>
              <a:gd name="T23"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1">
                <a:moveTo>
                  <a:pt x="11" y="2"/>
                </a:moveTo>
                <a:cubicBezTo>
                  <a:pt x="16" y="12"/>
                  <a:pt x="16" y="12"/>
                  <a:pt x="16" y="12"/>
                </a:cubicBezTo>
                <a:cubicBezTo>
                  <a:pt x="17" y="13"/>
                  <a:pt x="17" y="14"/>
                  <a:pt x="17" y="15"/>
                </a:cubicBezTo>
                <a:cubicBezTo>
                  <a:pt x="16" y="17"/>
                  <a:pt x="16" y="18"/>
                  <a:pt x="14" y="18"/>
                </a:cubicBezTo>
                <a:cubicBezTo>
                  <a:pt x="12" y="20"/>
                  <a:pt x="12" y="20"/>
                  <a:pt x="12" y="20"/>
                </a:cubicBezTo>
                <a:cubicBezTo>
                  <a:pt x="10" y="21"/>
                  <a:pt x="7" y="20"/>
                  <a:pt x="5" y="18"/>
                </a:cubicBezTo>
                <a:cubicBezTo>
                  <a:pt x="0" y="8"/>
                  <a:pt x="0" y="8"/>
                  <a:pt x="0" y="8"/>
                </a:cubicBezTo>
                <a:cubicBezTo>
                  <a:pt x="0" y="7"/>
                  <a:pt x="0" y="6"/>
                  <a:pt x="0" y="5"/>
                </a:cubicBezTo>
                <a:cubicBezTo>
                  <a:pt x="0" y="3"/>
                  <a:pt x="1" y="2"/>
                  <a:pt x="2" y="2"/>
                </a:cubicBezTo>
                <a:cubicBezTo>
                  <a:pt x="5" y="0"/>
                  <a:pt x="5" y="0"/>
                  <a:pt x="5" y="0"/>
                </a:cubicBezTo>
                <a:cubicBezTo>
                  <a:pt x="6" y="0"/>
                  <a:pt x="7" y="0"/>
                  <a:pt x="9" y="0"/>
                </a:cubicBezTo>
                <a:cubicBezTo>
                  <a:pt x="10" y="0"/>
                  <a:pt x="11" y="1"/>
                  <a:pt x="11" y="2"/>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Oval 197"/>
          <p:cNvSpPr>
            <a:spLocks noChangeArrowheads="1"/>
          </p:cNvSpPr>
          <p:nvPr/>
        </p:nvSpPr>
        <p:spPr bwMode="auto">
          <a:xfrm>
            <a:off x="2806322" y="5054744"/>
            <a:ext cx="457796" cy="457016"/>
          </a:xfrm>
          <a:prstGeom prst="ellipse">
            <a:avLst/>
          </a:prstGeom>
          <a:solidFill>
            <a:schemeClr val="accent3">
              <a:lumMod val="5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0" name="Freeform 198"/>
          <p:cNvSpPr>
            <a:spLocks/>
          </p:cNvSpPr>
          <p:nvPr/>
        </p:nvSpPr>
        <p:spPr bwMode="auto">
          <a:xfrm>
            <a:off x="2917066" y="5150671"/>
            <a:ext cx="258144" cy="258144"/>
          </a:xfrm>
          <a:custGeom>
            <a:avLst/>
            <a:gdLst>
              <a:gd name="T0" fmla="*/ 331 w 331"/>
              <a:gd name="T1" fmla="*/ 312 h 331"/>
              <a:gd name="T2" fmla="*/ 331 w 331"/>
              <a:gd name="T3" fmla="*/ 331 h 331"/>
              <a:gd name="T4" fmla="*/ 0 w 331"/>
              <a:gd name="T5" fmla="*/ 331 h 331"/>
              <a:gd name="T6" fmla="*/ 0 w 331"/>
              <a:gd name="T7" fmla="*/ 0 h 331"/>
              <a:gd name="T8" fmla="*/ 19 w 331"/>
              <a:gd name="T9" fmla="*/ 0 h 331"/>
              <a:gd name="T10" fmla="*/ 19 w 331"/>
              <a:gd name="T11" fmla="*/ 312 h 331"/>
              <a:gd name="T12" fmla="*/ 331 w 331"/>
              <a:gd name="T13" fmla="*/ 312 h 331"/>
            </a:gdLst>
            <a:ahLst/>
            <a:cxnLst>
              <a:cxn ang="0">
                <a:pos x="T0" y="T1"/>
              </a:cxn>
              <a:cxn ang="0">
                <a:pos x="T2" y="T3"/>
              </a:cxn>
              <a:cxn ang="0">
                <a:pos x="T4" y="T5"/>
              </a:cxn>
              <a:cxn ang="0">
                <a:pos x="T6" y="T7"/>
              </a:cxn>
              <a:cxn ang="0">
                <a:pos x="T8" y="T9"/>
              </a:cxn>
              <a:cxn ang="0">
                <a:pos x="T10" y="T11"/>
              </a:cxn>
              <a:cxn ang="0">
                <a:pos x="T12" y="T13"/>
              </a:cxn>
            </a:cxnLst>
            <a:rect l="0" t="0" r="r" b="b"/>
            <a:pathLst>
              <a:path w="331" h="331">
                <a:moveTo>
                  <a:pt x="331" y="312"/>
                </a:moveTo>
                <a:lnTo>
                  <a:pt x="331" y="331"/>
                </a:lnTo>
                <a:lnTo>
                  <a:pt x="0" y="331"/>
                </a:lnTo>
                <a:lnTo>
                  <a:pt x="0" y="0"/>
                </a:lnTo>
                <a:lnTo>
                  <a:pt x="19" y="0"/>
                </a:lnTo>
                <a:lnTo>
                  <a:pt x="19" y="312"/>
                </a:lnTo>
                <a:lnTo>
                  <a:pt x="331"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1" name="Freeform 199"/>
          <p:cNvSpPr>
            <a:spLocks/>
          </p:cNvSpPr>
          <p:nvPr/>
        </p:nvSpPr>
        <p:spPr bwMode="auto">
          <a:xfrm>
            <a:off x="2959181" y="5167048"/>
            <a:ext cx="183274" cy="134921"/>
          </a:xfrm>
          <a:custGeom>
            <a:avLst/>
            <a:gdLst>
              <a:gd name="T0" fmla="*/ 93 w 235"/>
              <a:gd name="T1" fmla="*/ 95 h 173"/>
              <a:gd name="T2" fmla="*/ 178 w 235"/>
              <a:gd name="T3" fmla="*/ 116 h 173"/>
              <a:gd name="T4" fmla="*/ 206 w 235"/>
              <a:gd name="T5" fmla="*/ 67 h 173"/>
              <a:gd name="T6" fmla="*/ 235 w 235"/>
              <a:gd name="T7" fmla="*/ 83 h 173"/>
              <a:gd name="T8" fmla="*/ 235 w 235"/>
              <a:gd name="T9" fmla="*/ 0 h 173"/>
              <a:gd name="T10" fmla="*/ 164 w 235"/>
              <a:gd name="T11" fmla="*/ 41 h 173"/>
              <a:gd name="T12" fmla="*/ 190 w 235"/>
              <a:gd name="T13" fmla="*/ 57 h 173"/>
              <a:gd name="T14" fmla="*/ 168 w 235"/>
              <a:gd name="T15" fmla="*/ 93 h 173"/>
              <a:gd name="T16" fmla="*/ 88 w 235"/>
              <a:gd name="T17" fmla="*/ 71 h 173"/>
              <a:gd name="T18" fmla="*/ 0 w 235"/>
              <a:gd name="T19" fmla="*/ 159 h 173"/>
              <a:gd name="T20" fmla="*/ 15 w 235"/>
              <a:gd name="T21" fmla="*/ 173 h 173"/>
              <a:gd name="T22" fmla="*/ 93 w 235"/>
              <a:gd name="T23" fmla="*/ 9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73">
                <a:moveTo>
                  <a:pt x="93" y="95"/>
                </a:moveTo>
                <a:lnTo>
                  <a:pt x="178" y="116"/>
                </a:lnTo>
                <a:lnTo>
                  <a:pt x="206" y="67"/>
                </a:lnTo>
                <a:lnTo>
                  <a:pt x="235" y="83"/>
                </a:lnTo>
                <a:lnTo>
                  <a:pt x="235" y="0"/>
                </a:lnTo>
                <a:lnTo>
                  <a:pt x="164" y="41"/>
                </a:lnTo>
                <a:lnTo>
                  <a:pt x="190" y="57"/>
                </a:lnTo>
                <a:lnTo>
                  <a:pt x="168" y="93"/>
                </a:lnTo>
                <a:lnTo>
                  <a:pt x="88" y="71"/>
                </a:lnTo>
                <a:lnTo>
                  <a:pt x="0" y="159"/>
                </a:lnTo>
                <a:lnTo>
                  <a:pt x="15" y="173"/>
                </a:lnTo>
                <a:lnTo>
                  <a:pt x="93" y="95"/>
                </a:lnTo>
                <a:close/>
              </a:path>
            </a:pathLst>
          </a:custGeom>
          <a:solidFill>
            <a:schemeClr val="accent6"/>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2" name="Freeform 200"/>
          <p:cNvSpPr>
            <a:spLocks/>
          </p:cNvSpPr>
          <p:nvPr/>
        </p:nvSpPr>
        <p:spPr bwMode="auto">
          <a:xfrm>
            <a:off x="3012993" y="5259856"/>
            <a:ext cx="33535" cy="117763"/>
          </a:xfrm>
          <a:custGeom>
            <a:avLst/>
            <a:gdLst>
              <a:gd name="T0" fmla="*/ 0 w 43"/>
              <a:gd name="T1" fmla="*/ 151 h 151"/>
              <a:gd name="T2" fmla="*/ 43 w 43"/>
              <a:gd name="T3" fmla="*/ 151 h 151"/>
              <a:gd name="T4" fmla="*/ 43 w 43"/>
              <a:gd name="T5" fmla="*/ 2 h 151"/>
              <a:gd name="T6" fmla="*/ 31 w 43"/>
              <a:gd name="T7" fmla="*/ 0 h 151"/>
              <a:gd name="T8" fmla="*/ 0 w 43"/>
              <a:gd name="T9" fmla="*/ 28 h 151"/>
              <a:gd name="T10" fmla="*/ 0 w 43"/>
              <a:gd name="T11" fmla="*/ 151 h 151"/>
            </a:gdLst>
            <a:ahLst/>
            <a:cxnLst>
              <a:cxn ang="0">
                <a:pos x="T0" y="T1"/>
              </a:cxn>
              <a:cxn ang="0">
                <a:pos x="T2" y="T3"/>
              </a:cxn>
              <a:cxn ang="0">
                <a:pos x="T4" y="T5"/>
              </a:cxn>
              <a:cxn ang="0">
                <a:pos x="T6" y="T7"/>
              </a:cxn>
              <a:cxn ang="0">
                <a:pos x="T8" y="T9"/>
              </a:cxn>
              <a:cxn ang="0">
                <a:pos x="T10" y="T11"/>
              </a:cxn>
            </a:cxnLst>
            <a:rect l="0" t="0" r="r" b="b"/>
            <a:pathLst>
              <a:path w="43" h="151">
                <a:moveTo>
                  <a:pt x="0" y="151"/>
                </a:moveTo>
                <a:lnTo>
                  <a:pt x="43" y="151"/>
                </a:lnTo>
                <a:lnTo>
                  <a:pt x="43" y="2"/>
                </a:lnTo>
                <a:lnTo>
                  <a:pt x="31" y="0"/>
                </a:lnTo>
                <a:lnTo>
                  <a:pt x="0" y="28"/>
                </a:lnTo>
                <a:lnTo>
                  <a:pt x="0" y="1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201"/>
          <p:cNvSpPr>
            <a:spLocks/>
          </p:cNvSpPr>
          <p:nvPr/>
        </p:nvSpPr>
        <p:spPr bwMode="auto">
          <a:xfrm>
            <a:off x="2965419" y="5298070"/>
            <a:ext cx="31195" cy="79549"/>
          </a:xfrm>
          <a:custGeom>
            <a:avLst/>
            <a:gdLst>
              <a:gd name="T0" fmla="*/ 0 w 40"/>
              <a:gd name="T1" fmla="*/ 26 h 102"/>
              <a:gd name="T2" fmla="*/ 0 w 40"/>
              <a:gd name="T3" fmla="*/ 102 h 102"/>
              <a:gd name="T4" fmla="*/ 40 w 40"/>
              <a:gd name="T5" fmla="*/ 102 h 102"/>
              <a:gd name="T6" fmla="*/ 40 w 40"/>
              <a:gd name="T7" fmla="*/ 0 h 102"/>
              <a:gd name="T8" fmla="*/ 7 w 40"/>
              <a:gd name="T9" fmla="*/ 36 h 102"/>
              <a:gd name="T10" fmla="*/ 0 w 40"/>
              <a:gd name="T11" fmla="*/ 26 h 102"/>
            </a:gdLst>
            <a:ahLst/>
            <a:cxnLst>
              <a:cxn ang="0">
                <a:pos x="T0" y="T1"/>
              </a:cxn>
              <a:cxn ang="0">
                <a:pos x="T2" y="T3"/>
              </a:cxn>
              <a:cxn ang="0">
                <a:pos x="T4" y="T5"/>
              </a:cxn>
              <a:cxn ang="0">
                <a:pos x="T6" y="T7"/>
              </a:cxn>
              <a:cxn ang="0">
                <a:pos x="T8" y="T9"/>
              </a:cxn>
              <a:cxn ang="0">
                <a:pos x="T10" y="T11"/>
              </a:cxn>
            </a:cxnLst>
            <a:rect l="0" t="0" r="r" b="b"/>
            <a:pathLst>
              <a:path w="40" h="102">
                <a:moveTo>
                  <a:pt x="0" y="26"/>
                </a:moveTo>
                <a:lnTo>
                  <a:pt x="0" y="102"/>
                </a:lnTo>
                <a:lnTo>
                  <a:pt x="40" y="102"/>
                </a:lnTo>
                <a:lnTo>
                  <a:pt x="40" y="0"/>
                </a:lnTo>
                <a:lnTo>
                  <a:pt x="7" y="36"/>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202"/>
          <p:cNvSpPr>
            <a:spLocks/>
          </p:cNvSpPr>
          <p:nvPr/>
        </p:nvSpPr>
        <p:spPr bwMode="auto">
          <a:xfrm>
            <a:off x="3110480" y="5241139"/>
            <a:ext cx="31975" cy="136481"/>
          </a:xfrm>
          <a:custGeom>
            <a:avLst/>
            <a:gdLst>
              <a:gd name="T0" fmla="*/ 0 w 41"/>
              <a:gd name="T1" fmla="*/ 35 h 175"/>
              <a:gd name="T2" fmla="*/ 0 w 41"/>
              <a:gd name="T3" fmla="*/ 175 h 175"/>
              <a:gd name="T4" fmla="*/ 41 w 41"/>
              <a:gd name="T5" fmla="*/ 175 h 175"/>
              <a:gd name="T6" fmla="*/ 41 w 41"/>
              <a:gd name="T7" fmla="*/ 12 h 175"/>
              <a:gd name="T8" fmla="*/ 19 w 41"/>
              <a:gd name="T9" fmla="*/ 0 h 175"/>
              <a:gd name="T10" fmla="*/ 0 w 41"/>
              <a:gd name="T11" fmla="*/ 35 h 175"/>
            </a:gdLst>
            <a:ahLst/>
            <a:cxnLst>
              <a:cxn ang="0">
                <a:pos x="T0" y="T1"/>
              </a:cxn>
              <a:cxn ang="0">
                <a:pos x="T2" y="T3"/>
              </a:cxn>
              <a:cxn ang="0">
                <a:pos x="T4" y="T5"/>
              </a:cxn>
              <a:cxn ang="0">
                <a:pos x="T6" y="T7"/>
              </a:cxn>
              <a:cxn ang="0">
                <a:pos x="T8" y="T9"/>
              </a:cxn>
              <a:cxn ang="0">
                <a:pos x="T10" y="T11"/>
              </a:cxn>
            </a:cxnLst>
            <a:rect l="0" t="0" r="r" b="b"/>
            <a:pathLst>
              <a:path w="41" h="175">
                <a:moveTo>
                  <a:pt x="0" y="35"/>
                </a:moveTo>
                <a:lnTo>
                  <a:pt x="0" y="175"/>
                </a:lnTo>
                <a:lnTo>
                  <a:pt x="41" y="175"/>
                </a:lnTo>
                <a:lnTo>
                  <a:pt x="41" y="12"/>
                </a:lnTo>
                <a:lnTo>
                  <a:pt x="19" y="0"/>
                </a:lnTo>
                <a:lnTo>
                  <a:pt x="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203"/>
          <p:cNvSpPr>
            <a:spLocks/>
          </p:cNvSpPr>
          <p:nvPr/>
        </p:nvSpPr>
        <p:spPr bwMode="auto">
          <a:xfrm>
            <a:off x="3061347" y="5265315"/>
            <a:ext cx="32755" cy="112304"/>
          </a:xfrm>
          <a:custGeom>
            <a:avLst/>
            <a:gdLst>
              <a:gd name="T0" fmla="*/ 42 w 42"/>
              <a:gd name="T1" fmla="*/ 144 h 144"/>
              <a:gd name="T2" fmla="*/ 42 w 42"/>
              <a:gd name="T3" fmla="*/ 9 h 144"/>
              <a:gd name="T4" fmla="*/ 0 w 42"/>
              <a:gd name="T5" fmla="*/ 0 h 144"/>
              <a:gd name="T6" fmla="*/ 0 w 42"/>
              <a:gd name="T7" fmla="*/ 144 h 144"/>
              <a:gd name="T8" fmla="*/ 42 w 42"/>
              <a:gd name="T9" fmla="*/ 144 h 144"/>
            </a:gdLst>
            <a:ahLst/>
            <a:cxnLst>
              <a:cxn ang="0">
                <a:pos x="T0" y="T1"/>
              </a:cxn>
              <a:cxn ang="0">
                <a:pos x="T2" y="T3"/>
              </a:cxn>
              <a:cxn ang="0">
                <a:pos x="T4" y="T5"/>
              </a:cxn>
              <a:cxn ang="0">
                <a:pos x="T6" y="T7"/>
              </a:cxn>
              <a:cxn ang="0">
                <a:pos x="T8" y="T9"/>
              </a:cxn>
            </a:cxnLst>
            <a:rect l="0" t="0" r="r" b="b"/>
            <a:pathLst>
              <a:path w="42" h="144">
                <a:moveTo>
                  <a:pt x="42" y="144"/>
                </a:moveTo>
                <a:lnTo>
                  <a:pt x="42" y="9"/>
                </a:lnTo>
                <a:lnTo>
                  <a:pt x="0" y="0"/>
                </a:lnTo>
                <a:lnTo>
                  <a:pt x="0" y="144"/>
                </a:lnTo>
                <a:lnTo>
                  <a:pt x="42" y="1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109"/>
          <p:cNvSpPr>
            <a:spLocks noEditPoints="1"/>
          </p:cNvSpPr>
          <p:nvPr/>
        </p:nvSpPr>
        <p:spPr bwMode="auto">
          <a:xfrm>
            <a:off x="3384388" y="3846443"/>
            <a:ext cx="463255" cy="460916"/>
          </a:xfrm>
          <a:custGeom>
            <a:avLst/>
            <a:gdLst>
              <a:gd name="T0" fmla="*/ 0 w 251"/>
              <a:gd name="T1" fmla="*/ 116 h 250"/>
              <a:gd name="T2" fmla="*/ 16 w 251"/>
              <a:gd name="T3" fmla="*/ 150 h 250"/>
              <a:gd name="T4" fmla="*/ 36 w 251"/>
              <a:gd name="T5" fmla="*/ 157 h 250"/>
              <a:gd name="T6" fmla="*/ 39 w 251"/>
              <a:gd name="T7" fmla="*/ 177 h 250"/>
              <a:gd name="T8" fmla="*/ 30 w 251"/>
              <a:gd name="T9" fmla="*/ 207 h 250"/>
              <a:gd name="T10" fmla="*/ 55 w 251"/>
              <a:gd name="T11" fmla="*/ 225 h 250"/>
              <a:gd name="T12" fmla="*/ 74 w 251"/>
              <a:gd name="T13" fmla="*/ 212 h 250"/>
              <a:gd name="T14" fmla="*/ 85 w 251"/>
              <a:gd name="T15" fmla="*/ 211 h 250"/>
              <a:gd name="T16" fmla="*/ 101 w 251"/>
              <a:gd name="T17" fmla="*/ 223 h 250"/>
              <a:gd name="T18" fmla="*/ 116 w 251"/>
              <a:gd name="T19" fmla="*/ 250 h 250"/>
              <a:gd name="T20" fmla="*/ 151 w 251"/>
              <a:gd name="T21" fmla="*/ 235 h 250"/>
              <a:gd name="T22" fmla="*/ 157 w 251"/>
              <a:gd name="T23" fmla="*/ 215 h 250"/>
              <a:gd name="T24" fmla="*/ 171 w 251"/>
              <a:gd name="T25" fmla="*/ 210 h 250"/>
              <a:gd name="T26" fmla="*/ 186 w 251"/>
              <a:gd name="T27" fmla="*/ 221 h 250"/>
              <a:gd name="T28" fmla="*/ 207 w 251"/>
              <a:gd name="T29" fmla="*/ 221 h 250"/>
              <a:gd name="T30" fmla="*/ 221 w 251"/>
              <a:gd name="T31" fmla="*/ 185 h 250"/>
              <a:gd name="T32" fmla="*/ 211 w 251"/>
              <a:gd name="T33" fmla="*/ 166 h 250"/>
              <a:gd name="T34" fmla="*/ 223 w 251"/>
              <a:gd name="T35" fmla="*/ 150 h 250"/>
              <a:gd name="T36" fmla="*/ 251 w 251"/>
              <a:gd name="T37" fmla="*/ 135 h 250"/>
              <a:gd name="T38" fmla="*/ 235 w 251"/>
              <a:gd name="T39" fmla="*/ 100 h 250"/>
              <a:gd name="T40" fmla="*/ 215 w 251"/>
              <a:gd name="T41" fmla="*/ 94 h 250"/>
              <a:gd name="T42" fmla="*/ 213 w 251"/>
              <a:gd name="T43" fmla="*/ 74 h 250"/>
              <a:gd name="T44" fmla="*/ 226 w 251"/>
              <a:gd name="T45" fmla="*/ 55 h 250"/>
              <a:gd name="T46" fmla="*/ 207 w 251"/>
              <a:gd name="T47" fmla="*/ 30 h 250"/>
              <a:gd name="T48" fmla="*/ 186 w 251"/>
              <a:gd name="T49" fmla="*/ 30 h 250"/>
              <a:gd name="T50" fmla="*/ 171 w 251"/>
              <a:gd name="T51" fmla="*/ 41 h 250"/>
              <a:gd name="T52" fmla="*/ 157 w 251"/>
              <a:gd name="T53" fmla="*/ 36 h 250"/>
              <a:gd name="T54" fmla="*/ 151 w 251"/>
              <a:gd name="T55" fmla="*/ 15 h 250"/>
              <a:gd name="T56" fmla="*/ 116 w 251"/>
              <a:gd name="T57" fmla="*/ 0 h 250"/>
              <a:gd name="T58" fmla="*/ 101 w 251"/>
              <a:gd name="T59" fmla="*/ 27 h 250"/>
              <a:gd name="T60" fmla="*/ 85 w 251"/>
              <a:gd name="T61" fmla="*/ 40 h 250"/>
              <a:gd name="T62" fmla="*/ 74 w 251"/>
              <a:gd name="T63" fmla="*/ 38 h 250"/>
              <a:gd name="T64" fmla="*/ 55 w 251"/>
              <a:gd name="T65" fmla="*/ 25 h 250"/>
              <a:gd name="T66" fmla="*/ 30 w 251"/>
              <a:gd name="T67" fmla="*/ 44 h 250"/>
              <a:gd name="T68" fmla="*/ 39 w 251"/>
              <a:gd name="T69" fmla="*/ 74 h 250"/>
              <a:gd name="T70" fmla="*/ 36 w 251"/>
              <a:gd name="T71" fmla="*/ 94 h 250"/>
              <a:gd name="T72" fmla="*/ 16 w 251"/>
              <a:gd name="T73" fmla="*/ 100 h 250"/>
              <a:gd name="T74" fmla="*/ 126 w 251"/>
              <a:gd name="T75" fmla="*/ 80 h 250"/>
              <a:gd name="T76" fmla="*/ 126 w 251"/>
              <a:gd name="T77" fmla="*/ 17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1" h="250">
                <a:moveTo>
                  <a:pt x="16" y="100"/>
                </a:moveTo>
                <a:cubicBezTo>
                  <a:pt x="7" y="100"/>
                  <a:pt x="0" y="107"/>
                  <a:pt x="0" y="116"/>
                </a:cubicBezTo>
                <a:cubicBezTo>
                  <a:pt x="0" y="135"/>
                  <a:pt x="0" y="135"/>
                  <a:pt x="0" y="135"/>
                </a:cubicBezTo>
                <a:cubicBezTo>
                  <a:pt x="0" y="144"/>
                  <a:pt x="7" y="150"/>
                  <a:pt x="16" y="150"/>
                </a:cubicBezTo>
                <a:cubicBezTo>
                  <a:pt x="28" y="150"/>
                  <a:pt x="28" y="150"/>
                  <a:pt x="28" y="150"/>
                </a:cubicBezTo>
                <a:cubicBezTo>
                  <a:pt x="31" y="150"/>
                  <a:pt x="35" y="153"/>
                  <a:pt x="36" y="157"/>
                </a:cubicBezTo>
                <a:cubicBezTo>
                  <a:pt x="37" y="160"/>
                  <a:pt x="39" y="163"/>
                  <a:pt x="40" y="166"/>
                </a:cubicBezTo>
                <a:cubicBezTo>
                  <a:pt x="42" y="170"/>
                  <a:pt x="41" y="174"/>
                  <a:pt x="39" y="177"/>
                </a:cubicBezTo>
                <a:cubicBezTo>
                  <a:pt x="30" y="185"/>
                  <a:pt x="30" y="185"/>
                  <a:pt x="30" y="185"/>
                </a:cubicBezTo>
                <a:cubicBezTo>
                  <a:pt x="24" y="191"/>
                  <a:pt x="24" y="201"/>
                  <a:pt x="30" y="207"/>
                </a:cubicBezTo>
                <a:cubicBezTo>
                  <a:pt x="44" y="221"/>
                  <a:pt x="44" y="221"/>
                  <a:pt x="44" y="221"/>
                </a:cubicBezTo>
                <a:cubicBezTo>
                  <a:pt x="47" y="224"/>
                  <a:pt x="51" y="225"/>
                  <a:pt x="55" y="225"/>
                </a:cubicBezTo>
                <a:cubicBezTo>
                  <a:pt x="59" y="225"/>
                  <a:pt x="63" y="224"/>
                  <a:pt x="66" y="221"/>
                </a:cubicBezTo>
                <a:cubicBezTo>
                  <a:pt x="74" y="212"/>
                  <a:pt x="74" y="212"/>
                  <a:pt x="74" y="212"/>
                </a:cubicBezTo>
                <a:cubicBezTo>
                  <a:pt x="76" y="211"/>
                  <a:pt x="78" y="210"/>
                  <a:pt x="80" y="210"/>
                </a:cubicBezTo>
                <a:cubicBezTo>
                  <a:pt x="82" y="210"/>
                  <a:pt x="83" y="210"/>
                  <a:pt x="85" y="211"/>
                </a:cubicBezTo>
                <a:cubicBezTo>
                  <a:pt x="88" y="212"/>
                  <a:pt x="91" y="214"/>
                  <a:pt x="94" y="215"/>
                </a:cubicBezTo>
                <a:cubicBezTo>
                  <a:pt x="98" y="216"/>
                  <a:pt x="101" y="220"/>
                  <a:pt x="101" y="223"/>
                </a:cubicBezTo>
                <a:cubicBezTo>
                  <a:pt x="101" y="235"/>
                  <a:pt x="101" y="235"/>
                  <a:pt x="101" y="235"/>
                </a:cubicBezTo>
                <a:cubicBezTo>
                  <a:pt x="101" y="244"/>
                  <a:pt x="107" y="250"/>
                  <a:pt x="116" y="250"/>
                </a:cubicBezTo>
                <a:cubicBezTo>
                  <a:pt x="135" y="250"/>
                  <a:pt x="135" y="250"/>
                  <a:pt x="135" y="250"/>
                </a:cubicBezTo>
                <a:cubicBezTo>
                  <a:pt x="144" y="250"/>
                  <a:pt x="151" y="244"/>
                  <a:pt x="151" y="235"/>
                </a:cubicBezTo>
                <a:cubicBezTo>
                  <a:pt x="151" y="223"/>
                  <a:pt x="151" y="223"/>
                  <a:pt x="151" y="223"/>
                </a:cubicBezTo>
                <a:cubicBezTo>
                  <a:pt x="151" y="220"/>
                  <a:pt x="154" y="216"/>
                  <a:pt x="157" y="215"/>
                </a:cubicBezTo>
                <a:cubicBezTo>
                  <a:pt x="160" y="214"/>
                  <a:pt x="164" y="212"/>
                  <a:pt x="167" y="211"/>
                </a:cubicBezTo>
                <a:cubicBezTo>
                  <a:pt x="168" y="210"/>
                  <a:pt x="169" y="210"/>
                  <a:pt x="171" y="210"/>
                </a:cubicBezTo>
                <a:cubicBezTo>
                  <a:pt x="173" y="210"/>
                  <a:pt x="176" y="211"/>
                  <a:pt x="177" y="212"/>
                </a:cubicBezTo>
                <a:cubicBezTo>
                  <a:pt x="186" y="221"/>
                  <a:pt x="186" y="221"/>
                  <a:pt x="186" y="221"/>
                </a:cubicBezTo>
                <a:cubicBezTo>
                  <a:pt x="188" y="224"/>
                  <a:pt x="192" y="225"/>
                  <a:pt x="196" y="225"/>
                </a:cubicBezTo>
                <a:cubicBezTo>
                  <a:pt x="200" y="225"/>
                  <a:pt x="204" y="224"/>
                  <a:pt x="207" y="221"/>
                </a:cubicBezTo>
                <a:cubicBezTo>
                  <a:pt x="221" y="207"/>
                  <a:pt x="221" y="207"/>
                  <a:pt x="221" y="207"/>
                </a:cubicBezTo>
                <a:cubicBezTo>
                  <a:pt x="227" y="201"/>
                  <a:pt x="227" y="191"/>
                  <a:pt x="221" y="185"/>
                </a:cubicBezTo>
                <a:cubicBezTo>
                  <a:pt x="213" y="177"/>
                  <a:pt x="213" y="177"/>
                  <a:pt x="213" y="177"/>
                </a:cubicBezTo>
                <a:cubicBezTo>
                  <a:pt x="210" y="174"/>
                  <a:pt x="210" y="170"/>
                  <a:pt x="211" y="166"/>
                </a:cubicBezTo>
                <a:cubicBezTo>
                  <a:pt x="213" y="163"/>
                  <a:pt x="214" y="160"/>
                  <a:pt x="215" y="157"/>
                </a:cubicBezTo>
                <a:cubicBezTo>
                  <a:pt x="216" y="153"/>
                  <a:pt x="220" y="150"/>
                  <a:pt x="223" y="150"/>
                </a:cubicBezTo>
                <a:cubicBezTo>
                  <a:pt x="235" y="150"/>
                  <a:pt x="235" y="150"/>
                  <a:pt x="235" y="150"/>
                </a:cubicBezTo>
                <a:cubicBezTo>
                  <a:pt x="244" y="150"/>
                  <a:pt x="251" y="144"/>
                  <a:pt x="251" y="135"/>
                </a:cubicBezTo>
                <a:cubicBezTo>
                  <a:pt x="251" y="115"/>
                  <a:pt x="251" y="115"/>
                  <a:pt x="251" y="115"/>
                </a:cubicBezTo>
                <a:cubicBezTo>
                  <a:pt x="251" y="107"/>
                  <a:pt x="244" y="100"/>
                  <a:pt x="235" y="100"/>
                </a:cubicBezTo>
                <a:cubicBezTo>
                  <a:pt x="223" y="100"/>
                  <a:pt x="223" y="100"/>
                  <a:pt x="223" y="100"/>
                </a:cubicBezTo>
                <a:cubicBezTo>
                  <a:pt x="220" y="100"/>
                  <a:pt x="216" y="97"/>
                  <a:pt x="215" y="94"/>
                </a:cubicBezTo>
                <a:cubicBezTo>
                  <a:pt x="214" y="91"/>
                  <a:pt x="213" y="87"/>
                  <a:pt x="211" y="84"/>
                </a:cubicBezTo>
                <a:cubicBezTo>
                  <a:pt x="210" y="81"/>
                  <a:pt x="210" y="76"/>
                  <a:pt x="213" y="74"/>
                </a:cubicBezTo>
                <a:cubicBezTo>
                  <a:pt x="221" y="65"/>
                  <a:pt x="221" y="65"/>
                  <a:pt x="221" y="65"/>
                </a:cubicBezTo>
                <a:cubicBezTo>
                  <a:pt x="224" y="62"/>
                  <a:pt x="226" y="59"/>
                  <a:pt x="226" y="55"/>
                </a:cubicBezTo>
                <a:cubicBezTo>
                  <a:pt x="226" y="50"/>
                  <a:pt x="224" y="47"/>
                  <a:pt x="221" y="44"/>
                </a:cubicBezTo>
                <a:cubicBezTo>
                  <a:pt x="207" y="30"/>
                  <a:pt x="207" y="30"/>
                  <a:pt x="207" y="30"/>
                </a:cubicBezTo>
                <a:cubicBezTo>
                  <a:pt x="204" y="27"/>
                  <a:pt x="200" y="25"/>
                  <a:pt x="196" y="25"/>
                </a:cubicBezTo>
                <a:cubicBezTo>
                  <a:pt x="192" y="25"/>
                  <a:pt x="188" y="27"/>
                  <a:pt x="186" y="30"/>
                </a:cubicBezTo>
                <a:cubicBezTo>
                  <a:pt x="177" y="38"/>
                  <a:pt x="177" y="38"/>
                  <a:pt x="177" y="38"/>
                </a:cubicBezTo>
                <a:cubicBezTo>
                  <a:pt x="176" y="40"/>
                  <a:pt x="173" y="41"/>
                  <a:pt x="171" y="41"/>
                </a:cubicBezTo>
                <a:cubicBezTo>
                  <a:pt x="169" y="41"/>
                  <a:pt x="168" y="40"/>
                  <a:pt x="167" y="40"/>
                </a:cubicBezTo>
                <a:cubicBezTo>
                  <a:pt x="164" y="38"/>
                  <a:pt x="160" y="37"/>
                  <a:pt x="157" y="36"/>
                </a:cubicBezTo>
                <a:cubicBezTo>
                  <a:pt x="154" y="34"/>
                  <a:pt x="151" y="31"/>
                  <a:pt x="151" y="27"/>
                </a:cubicBezTo>
                <a:cubicBezTo>
                  <a:pt x="151" y="15"/>
                  <a:pt x="151" y="15"/>
                  <a:pt x="151" y="15"/>
                </a:cubicBezTo>
                <a:cubicBezTo>
                  <a:pt x="151" y="7"/>
                  <a:pt x="144" y="0"/>
                  <a:pt x="135" y="0"/>
                </a:cubicBezTo>
                <a:cubicBezTo>
                  <a:pt x="116" y="0"/>
                  <a:pt x="116" y="0"/>
                  <a:pt x="116" y="0"/>
                </a:cubicBezTo>
                <a:cubicBezTo>
                  <a:pt x="107" y="0"/>
                  <a:pt x="101" y="7"/>
                  <a:pt x="101" y="15"/>
                </a:cubicBezTo>
                <a:cubicBezTo>
                  <a:pt x="101" y="27"/>
                  <a:pt x="101" y="27"/>
                  <a:pt x="101" y="27"/>
                </a:cubicBezTo>
                <a:cubicBezTo>
                  <a:pt x="101" y="31"/>
                  <a:pt x="98" y="34"/>
                  <a:pt x="94" y="36"/>
                </a:cubicBezTo>
                <a:cubicBezTo>
                  <a:pt x="91" y="37"/>
                  <a:pt x="88" y="38"/>
                  <a:pt x="85" y="40"/>
                </a:cubicBezTo>
                <a:cubicBezTo>
                  <a:pt x="83" y="40"/>
                  <a:pt x="82" y="41"/>
                  <a:pt x="80" y="41"/>
                </a:cubicBezTo>
                <a:cubicBezTo>
                  <a:pt x="78" y="41"/>
                  <a:pt x="76" y="40"/>
                  <a:pt x="74" y="38"/>
                </a:cubicBezTo>
                <a:cubicBezTo>
                  <a:pt x="66" y="30"/>
                  <a:pt x="66" y="30"/>
                  <a:pt x="66" y="30"/>
                </a:cubicBezTo>
                <a:cubicBezTo>
                  <a:pt x="63" y="27"/>
                  <a:pt x="59" y="25"/>
                  <a:pt x="55" y="25"/>
                </a:cubicBezTo>
                <a:cubicBezTo>
                  <a:pt x="51" y="25"/>
                  <a:pt x="47" y="27"/>
                  <a:pt x="44" y="30"/>
                </a:cubicBezTo>
                <a:cubicBezTo>
                  <a:pt x="30" y="44"/>
                  <a:pt x="30" y="44"/>
                  <a:pt x="30" y="44"/>
                </a:cubicBezTo>
                <a:cubicBezTo>
                  <a:pt x="24" y="50"/>
                  <a:pt x="24" y="59"/>
                  <a:pt x="30" y="65"/>
                </a:cubicBezTo>
                <a:cubicBezTo>
                  <a:pt x="39" y="74"/>
                  <a:pt x="39" y="74"/>
                  <a:pt x="39" y="74"/>
                </a:cubicBezTo>
                <a:cubicBezTo>
                  <a:pt x="41" y="76"/>
                  <a:pt x="42" y="81"/>
                  <a:pt x="40" y="84"/>
                </a:cubicBezTo>
                <a:cubicBezTo>
                  <a:pt x="39" y="87"/>
                  <a:pt x="37" y="91"/>
                  <a:pt x="36" y="94"/>
                </a:cubicBezTo>
                <a:cubicBezTo>
                  <a:pt x="35" y="97"/>
                  <a:pt x="31" y="100"/>
                  <a:pt x="28" y="100"/>
                </a:cubicBezTo>
                <a:lnTo>
                  <a:pt x="16" y="100"/>
                </a:lnTo>
                <a:close/>
                <a:moveTo>
                  <a:pt x="81" y="125"/>
                </a:moveTo>
                <a:cubicBezTo>
                  <a:pt x="81" y="101"/>
                  <a:pt x="101" y="80"/>
                  <a:pt x="126" y="80"/>
                </a:cubicBezTo>
                <a:cubicBezTo>
                  <a:pt x="150" y="80"/>
                  <a:pt x="171" y="101"/>
                  <a:pt x="171" y="125"/>
                </a:cubicBezTo>
                <a:cubicBezTo>
                  <a:pt x="171" y="150"/>
                  <a:pt x="150" y="170"/>
                  <a:pt x="126" y="170"/>
                </a:cubicBezTo>
                <a:cubicBezTo>
                  <a:pt x="101" y="170"/>
                  <a:pt x="81" y="150"/>
                  <a:pt x="81" y="125"/>
                </a:cubicBezTo>
              </a:path>
            </a:pathLst>
          </a:custGeom>
          <a:solidFill>
            <a:schemeClr val="accent2">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7" name="Freeform 110"/>
          <p:cNvSpPr>
            <a:spLocks noEditPoints="1"/>
          </p:cNvSpPr>
          <p:nvPr/>
        </p:nvSpPr>
        <p:spPr bwMode="auto">
          <a:xfrm>
            <a:off x="3755616" y="3699043"/>
            <a:ext cx="239427" cy="239427"/>
          </a:xfrm>
          <a:custGeom>
            <a:avLst/>
            <a:gdLst>
              <a:gd name="T0" fmla="*/ 20 w 130"/>
              <a:gd name="T1" fmla="*/ 87 h 130"/>
              <a:gd name="T2" fmla="*/ 15 w 130"/>
              <a:gd name="T3" fmla="*/ 93 h 130"/>
              <a:gd name="T4" fmla="*/ 22 w 130"/>
              <a:gd name="T5" fmla="*/ 115 h 130"/>
              <a:gd name="T6" fmla="*/ 37 w 130"/>
              <a:gd name="T7" fmla="*/ 115 h 130"/>
              <a:gd name="T8" fmla="*/ 42 w 130"/>
              <a:gd name="T9" fmla="*/ 110 h 130"/>
              <a:gd name="T10" fmla="*/ 48 w 130"/>
              <a:gd name="T11" fmla="*/ 112 h 130"/>
              <a:gd name="T12" fmla="*/ 50 w 130"/>
              <a:gd name="T13" fmla="*/ 120 h 130"/>
              <a:gd name="T14" fmla="*/ 70 w 130"/>
              <a:gd name="T15" fmla="*/ 130 h 130"/>
              <a:gd name="T16" fmla="*/ 80 w 130"/>
              <a:gd name="T17" fmla="*/ 114 h 130"/>
              <a:gd name="T18" fmla="*/ 86 w 130"/>
              <a:gd name="T19" fmla="*/ 110 h 130"/>
              <a:gd name="T20" fmla="*/ 89 w 130"/>
              <a:gd name="T21" fmla="*/ 110 h 130"/>
              <a:gd name="T22" fmla="*/ 100 w 130"/>
              <a:gd name="T23" fmla="*/ 118 h 130"/>
              <a:gd name="T24" fmla="*/ 114 w 130"/>
              <a:gd name="T25" fmla="*/ 108 h 130"/>
              <a:gd name="T26" fmla="*/ 114 w 130"/>
              <a:gd name="T27" fmla="*/ 93 h 130"/>
              <a:gd name="T28" fmla="*/ 110 w 130"/>
              <a:gd name="T29" fmla="*/ 87 h 130"/>
              <a:gd name="T30" fmla="*/ 114 w 130"/>
              <a:gd name="T31" fmla="*/ 80 h 130"/>
              <a:gd name="T32" fmla="*/ 130 w 130"/>
              <a:gd name="T33" fmla="*/ 70 h 130"/>
              <a:gd name="T34" fmla="*/ 120 w 130"/>
              <a:gd name="T35" fmla="*/ 50 h 130"/>
              <a:gd name="T36" fmla="*/ 112 w 130"/>
              <a:gd name="T37" fmla="*/ 49 h 130"/>
              <a:gd name="T38" fmla="*/ 110 w 130"/>
              <a:gd name="T39" fmla="*/ 41 h 130"/>
              <a:gd name="T40" fmla="*/ 114 w 130"/>
              <a:gd name="T41" fmla="*/ 23 h 130"/>
              <a:gd name="T42" fmla="*/ 100 w 130"/>
              <a:gd name="T43" fmla="*/ 13 h 130"/>
              <a:gd name="T44" fmla="*/ 89 w 130"/>
              <a:gd name="T45" fmla="*/ 20 h 130"/>
              <a:gd name="T46" fmla="*/ 86 w 130"/>
              <a:gd name="T47" fmla="*/ 20 h 130"/>
              <a:gd name="T48" fmla="*/ 80 w 130"/>
              <a:gd name="T49" fmla="*/ 16 h 130"/>
              <a:gd name="T50" fmla="*/ 70 w 130"/>
              <a:gd name="T51" fmla="*/ 0 h 130"/>
              <a:gd name="T52" fmla="*/ 50 w 130"/>
              <a:gd name="T53" fmla="*/ 10 h 130"/>
              <a:gd name="T54" fmla="*/ 48 w 130"/>
              <a:gd name="T55" fmla="*/ 18 h 130"/>
              <a:gd name="T56" fmla="*/ 42 w 130"/>
              <a:gd name="T57" fmla="*/ 20 h 130"/>
              <a:gd name="T58" fmla="*/ 37 w 130"/>
              <a:gd name="T59" fmla="*/ 16 h 130"/>
              <a:gd name="T60" fmla="*/ 22 w 130"/>
              <a:gd name="T61" fmla="*/ 16 h 130"/>
              <a:gd name="T62" fmla="*/ 15 w 130"/>
              <a:gd name="T63" fmla="*/ 37 h 130"/>
              <a:gd name="T64" fmla="*/ 20 w 130"/>
              <a:gd name="T65" fmla="*/ 44 h 130"/>
              <a:gd name="T66" fmla="*/ 16 w 130"/>
              <a:gd name="T67" fmla="*/ 50 h 130"/>
              <a:gd name="T68" fmla="*/ 0 w 130"/>
              <a:gd name="T69" fmla="*/ 60 h 130"/>
              <a:gd name="T70" fmla="*/ 10 w 130"/>
              <a:gd name="T71" fmla="*/ 80 h 130"/>
              <a:gd name="T72" fmla="*/ 17 w 130"/>
              <a:gd name="T73" fmla="*/ 82 h 130"/>
              <a:gd name="T74" fmla="*/ 65 w 130"/>
              <a:gd name="T75" fmla="*/ 45 h 130"/>
              <a:gd name="T76" fmla="*/ 65 w 130"/>
              <a:gd name="T77" fmla="*/ 8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30">
                <a:moveTo>
                  <a:pt x="17" y="82"/>
                </a:moveTo>
                <a:cubicBezTo>
                  <a:pt x="18" y="84"/>
                  <a:pt x="19" y="85"/>
                  <a:pt x="20" y="87"/>
                </a:cubicBezTo>
                <a:cubicBezTo>
                  <a:pt x="20" y="88"/>
                  <a:pt x="20" y="89"/>
                  <a:pt x="19" y="89"/>
                </a:cubicBezTo>
                <a:cubicBezTo>
                  <a:pt x="15" y="93"/>
                  <a:pt x="15" y="93"/>
                  <a:pt x="15" y="93"/>
                </a:cubicBezTo>
                <a:cubicBezTo>
                  <a:pt x="11" y="97"/>
                  <a:pt x="11" y="104"/>
                  <a:pt x="15" y="108"/>
                </a:cubicBezTo>
                <a:cubicBezTo>
                  <a:pt x="22" y="115"/>
                  <a:pt x="22" y="115"/>
                  <a:pt x="22" y="115"/>
                </a:cubicBezTo>
                <a:cubicBezTo>
                  <a:pt x="24" y="117"/>
                  <a:pt x="27" y="118"/>
                  <a:pt x="29" y="118"/>
                </a:cubicBezTo>
                <a:cubicBezTo>
                  <a:pt x="32" y="118"/>
                  <a:pt x="35" y="117"/>
                  <a:pt x="37" y="115"/>
                </a:cubicBezTo>
                <a:cubicBezTo>
                  <a:pt x="41" y="110"/>
                  <a:pt x="41" y="110"/>
                  <a:pt x="41" y="110"/>
                </a:cubicBezTo>
                <a:cubicBezTo>
                  <a:pt x="41" y="110"/>
                  <a:pt x="41" y="110"/>
                  <a:pt x="42" y="110"/>
                </a:cubicBezTo>
                <a:cubicBezTo>
                  <a:pt x="42" y="110"/>
                  <a:pt x="43" y="110"/>
                  <a:pt x="43" y="110"/>
                </a:cubicBezTo>
                <a:cubicBezTo>
                  <a:pt x="45" y="111"/>
                  <a:pt x="46" y="112"/>
                  <a:pt x="48" y="112"/>
                </a:cubicBezTo>
                <a:cubicBezTo>
                  <a:pt x="49" y="113"/>
                  <a:pt x="50" y="114"/>
                  <a:pt x="50" y="114"/>
                </a:cubicBezTo>
                <a:cubicBezTo>
                  <a:pt x="50" y="120"/>
                  <a:pt x="50" y="120"/>
                  <a:pt x="50" y="120"/>
                </a:cubicBezTo>
                <a:cubicBezTo>
                  <a:pt x="50" y="126"/>
                  <a:pt x="54" y="130"/>
                  <a:pt x="60" y="130"/>
                </a:cubicBezTo>
                <a:cubicBezTo>
                  <a:pt x="70" y="130"/>
                  <a:pt x="70" y="130"/>
                  <a:pt x="70" y="130"/>
                </a:cubicBezTo>
                <a:cubicBezTo>
                  <a:pt x="75" y="130"/>
                  <a:pt x="80" y="126"/>
                  <a:pt x="80" y="120"/>
                </a:cubicBezTo>
                <a:cubicBezTo>
                  <a:pt x="80" y="114"/>
                  <a:pt x="80" y="114"/>
                  <a:pt x="80" y="114"/>
                </a:cubicBezTo>
                <a:cubicBezTo>
                  <a:pt x="80" y="114"/>
                  <a:pt x="80" y="113"/>
                  <a:pt x="81" y="112"/>
                </a:cubicBezTo>
                <a:cubicBezTo>
                  <a:pt x="83" y="112"/>
                  <a:pt x="85" y="111"/>
                  <a:pt x="86" y="110"/>
                </a:cubicBezTo>
                <a:cubicBezTo>
                  <a:pt x="87" y="110"/>
                  <a:pt x="87" y="110"/>
                  <a:pt x="87" y="110"/>
                </a:cubicBezTo>
                <a:cubicBezTo>
                  <a:pt x="88" y="110"/>
                  <a:pt x="88" y="110"/>
                  <a:pt x="89" y="110"/>
                </a:cubicBezTo>
                <a:cubicBezTo>
                  <a:pt x="93" y="115"/>
                  <a:pt x="93" y="115"/>
                  <a:pt x="93" y="115"/>
                </a:cubicBezTo>
                <a:cubicBezTo>
                  <a:pt x="95" y="117"/>
                  <a:pt x="97" y="118"/>
                  <a:pt x="100" y="118"/>
                </a:cubicBezTo>
                <a:cubicBezTo>
                  <a:pt x="103" y="118"/>
                  <a:pt x="105" y="117"/>
                  <a:pt x="107" y="115"/>
                </a:cubicBezTo>
                <a:cubicBezTo>
                  <a:pt x="114" y="108"/>
                  <a:pt x="114" y="108"/>
                  <a:pt x="114" y="108"/>
                </a:cubicBezTo>
                <a:cubicBezTo>
                  <a:pt x="116" y="106"/>
                  <a:pt x="117" y="103"/>
                  <a:pt x="117" y="101"/>
                </a:cubicBezTo>
                <a:cubicBezTo>
                  <a:pt x="117" y="98"/>
                  <a:pt x="116" y="95"/>
                  <a:pt x="114" y="93"/>
                </a:cubicBezTo>
                <a:cubicBezTo>
                  <a:pt x="110" y="89"/>
                  <a:pt x="110" y="89"/>
                  <a:pt x="110" y="89"/>
                </a:cubicBezTo>
                <a:cubicBezTo>
                  <a:pt x="110" y="89"/>
                  <a:pt x="109" y="88"/>
                  <a:pt x="110" y="87"/>
                </a:cubicBezTo>
                <a:cubicBezTo>
                  <a:pt x="111" y="85"/>
                  <a:pt x="111" y="84"/>
                  <a:pt x="112" y="82"/>
                </a:cubicBezTo>
                <a:cubicBezTo>
                  <a:pt x="112" y="81"/>
                  <a:pt x="113" y="80"/>
                  <a:pt x="114" y="80"/>
                </a:cubicBezTo>
                <a:cubicBezTo>
                  <a:pt x="120" y="80"/>
                  <a:pt x="120" y="80"/>
                  <a:pt x="120" y="80"/>
                </a:cubicBezTo>
                <a:cubicBezTo>
                  <a:pt x="125" y="80"/>
                  <a:pt x="130" y="76"/>
                  <a:pt x="130" y="70"/>
                </a:cubicBezTo>
                <a:cubicBezTo>
                  <a:pt x="130" y="60"/>
                  <a:pt x="130" y="60"/>
                  <a:pt x="130" y="60"/>
                </a:cubicBezTo>
                <a:cubicBezTo>
                  <a:pt x="130" y="55"/>
                  <a:pt x="125" y="50"/>
                  <a:pt x="120" y="50"/>
                </a:cubicBezTo>
                <a:cubicBezTo>
                  <a:pt x="114" y="50"/>
                  <a:pt x="114" y="50"/>
                  <a:pt x="114" y="50"/>
                </a:cubicBezTo>
                <a:cubicBezTo>
                  <a:pt x="113" y="50"/>
                  <a:pt x="112" y="49"/>
                  <a:pt x="112" y="49"/>
                </a:cubicBezTo>
                <a:cubicBezTo>
                  <a:pt x="111" y="47"/>
                  <a:pt x="111" y="45"/>
                  <a:pt x="110" y="44"/>
                </a:cubicBezTo>
                <a:cubicBezTo>
                  <a:pt x="109" y="43"/>
                  <a:pt x="110" y="42"/>
                  <a:pt x="110" y="41"/>
                </a:cubicBezTo>
                <a:cubicBezTo>
                  <a:pt x="114" y="37"/>
                  <a:pt x="114" y="37"/>
                  <a:pt x="114" y="37"/>
                </a:cubicBezTo>
                <a:cubicBezTo>
                  <a:pt x="118" y="33"/>
                  <a:pt x="118" y="27"/>
                  <a:pt x="114" y="23"/>
                </a:cubicBezTo>
                <a:cubicBezTo>
                  <a:pt x="107" y="16"/>
                  <a:pt x="107" y="16"/>
                  <a:pt x="107" y="16"/>
                </a:cubicBezTo>
                <a:cubicBezTo>
                  <a:pt x="105" y="14"/>
                  <a:pt x="103" y="13"/>
                  <a:pt x="100" y="13"/>
                </a:cubicBezTo>
                <a:cubicBezTo>
                  <a:pt x="97" y="13"/>
                  <a:pt x="95" y="14"/>
                  <a:pt x="93" y="16"/>
                </a:cubicBezTo>
                <a:cubicBezTo>
                  <a:pt x="89" y="20"/>
                  <a:pt x="89" y="20"/>
                  <a:pt x="89" y="20"/>
                </a:cubicBezTo>
                <a:cubicBezTo>
                  <a:pt x="88" y="20"/>
                  <a:pt x="88" y="20"/>
                  <a:pt x="87" y="20"/>
                </a:cubicBezTo>
                <a:cubicBezTo>
                  <a:pt x="87" y="20"/>
                  <a:pt x="87" y="20"/>
                  <a:pt x="86" y="20"/>
                </a:cubicBezTo>
                <a:cubicBezTo>
                  <a:pt x="85" y="19"/>
                  <a:pt x="83" y="19"/>
                  <a:pt x="81" y="18"/>
                </a:cubicBezTo>
                <a:cubicBezTo>
                  <a:pt x="80" y="18"/>
                  <a:pt x="80" y="17"/>
                  <a:pt x="80" y="16"/>
                </a:cubicBezTo>
                <a:cubicBezTo>
                  <a:pt x="80" y="10"/>
                  <a:pt x="80" y="10"/>
                  <a:pt x="80" y="10"/>
                </a:cubicBezTo>
                <a:cubicBezTo>
                  <a:pt x="80" y="5"/>
                  <a:pt x="75" y="0"/>
                  <a:pt x="70" y="0"/>
                </a:cubicBezTo>
                <a:cubicBezTo>
                  <a:pt x="60" y="0"/>
                  <a:pt x="60" y="0"/>
                  <a:pt x="60" y="0"/>
                </a:cubicBezTo>
                <a:cubicBezTo>
                  <a:pt x="54" y="0"/>
                  <a:pt x="50" y="5"/>
                  <a:pt x="50" y="10"/>
                </a:cubicBezTo>
                <a:cubicBezTo>
                  <a:pt x="50" y="16"/>
                  <a:pt x="50" y="16"/>
                  <a:pt x="50" y="16"/>
                </a:cubicBezTo>
                <a:cubicBezTo>
                  <a:pt x="50" y="17"/>
                  <a:pt x="49" y="18"/>
                  <a:pt x="48" y="18"/>
                </a:cubicBezTo>
                <a:cubicBezTo>
                  <a:pt x="46" y="19"/>
                  <a:pt x="45" y="19"/>
                  <a:pt x="43" y="20"/>
                </a:cubicBezTo>
                <a:cubicBezTo>
                  <a:pt x="43" y="20"/>
                  <a:pt x="42" y="20"/>
                  <a:pt x="42" y="20"/>
                </a:cubicBezTo>
                <a:cubicBezTo>
                  <a:pt x="41" y="20"/>
                  <a:pt x="41" y="20"/>
                  <a:pt x="41" y="20"/>
                </a:cubicBezTo>
                <a:cubicBezTo>
                  <a:pt x="37" y="16"/>
                  <a:pt x="37" y="16"/>
                  <a:pt x="37" y="16"/>
                </a:cubicBezTo>
                <a:cubicBezTo>
                  <a:pt x="35" y="14"/>
                  <a:pt x="32" y="13"/>
                  <a:pt x="29" y="13"/>
                </a:cubicBezTo>
                <a:cubicBezTo>
                  <a:pt x="27" y="13"/>
                  <a:pt x="24" y="14"/>
                  <a:pt x="22" y="16"/>
                </a:cubicBezTo>
                <a:cubicBezTo>
                  <a:pt x="15" y="23"/>
                  <a:pt x="15" y="23"/>
                  <a:pt x="15" y="23"/>
                </a:cubicBezTo>
                <a:cubicBezTo>
                  <a:pt x="11" y="27"/>
                  <a:pt x="11" y="33"/>
                  <a:pt x="15" y="37"/>
                </a:cubicBezTo>
                <a:cubicBezTo>
                  <a:pt x="19" y="41"/>
                  <a:pt x="19" y="41"/>
                  <a:pt x="19" y="41"/>
                </a:cubicBezTo>
                <a:cubicBezTo>
                  <a:pt x="20" y="42"/>
                  <a:pt x="20" y="43"/>
                  <a:pt x="20" y="44"/>
                </a:cubicBezTo>
                <a:cubicBezTo>
                  <a:pt x="19" y="45"/>
                  <a:pt x="18" y="47"/>
                  <a:pt x="17" y="49"/>
                </a:cubicBezTo>
                <a:cubicBezTo>
                  <a:pt x="17" y="49"/>
                  <a:pt x="16" y="50"/>
                  <a:pt x="16" y="50"/>
                </a:cubicBezTo>
                <a:cubicBezTo>
                  <a:pt x="10" y="50"/>
                  <a:pt x="10" y="50"/>
                  <a:pt x="10" y="50"/>
                </a:cubicBezTo>
                <a:cubicBezTo>
                  <a:pt x="4" y="50"/>
                  <a:pt x="0" y="55"/>
                  <a:pt x="0" y="60"/>
                </a:cubicBezTo>
                <a:cubicBezTo>
                  <a:pt x="0" y="70"/>
                  <a:pt x="0" y="70"/>
                  <a:pt x="0" y="70"/>
                </a:cubicBezTo>
                <a:cubicBezTo>
                  <a:pt x="0" y="76"/>
                  <a:pt x="4" y="80"/>
                  <a:pt x="10" y="80"/>
                </a:cubicBezTo>
                <a:cubicBezTo>
                  <a:pt x="16" y="80"/>
                  <a:pt x="16" y="80"/>
                  <a:pt x="16" y="80"/>
                </a:cubicBezTo>
                <a:cubicBezTo>
                  <a:pt x="16" y="80"/>
                  <a:pt x="17" y="81"/>
                  <a:pt x="17" y="82"/>
                </a:cubicBezTo>
                <a:moveTo>
                  <a:pt x="45" y="65"/>
                </a:moveTo>
                <a:cubicBezTo>
                  <a:pt x="45" y="54"/>
                  <a:pt x="54" y="45"/>
                  <a:pt x="65" y="45"/>
                </a:cubicBezTo>
                <a:cubicBezTo>
                  <a:pt x="76" y="45"/>
                  <a:pt x="85" y="54"/>
                  <a:pt x="85" y="65"/>
                </a:cubicBezTo>
                <a:cubicBezTo>
                  <a:pt x="85" y="76"/>
                  <a:pt x="76" y="85"/>
                  <a:pt x="65" y="85"/>
                </a:cubicBezTo>
                <a:cubicBezTo>
                  <a:pt x="54" y="85"/>
                  <a:pt x="45" y="76"/>
                  <a:pt x="45" y="65"/>
                </a:cubicBezTo>
              </a:path>
            </a:pathLst>
          </a:custGeom>
          <a:solidFill>
            <a:schemeClr val="accent2">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8" name="Freeform 193"/>
          <p:cNvSpPr>
            <a:spLocks/>
          </p:cNvSpPr>
          <p:nvPr/>
        </p:nvSpPr>
        <p:spPr bwMode="auto">
          <a:xfrm>
            <a:off x="3261360" y="3188962"/>
            <a:ext cx="197313" cy="250345"/>
          </a:xfrm>
          <a:custGeom>
            <a:avLst/>
            <a:gdLst>
              <a:gd name="T0" fmla="*/ 107 w 107"/>
              <a:gd name="T1" fmla="*/ 104 h 136"/>
              <a:gd name="T2" fmla="*/ 107 w 107"/>
              <a:gd name="T3" fmla="*/ 0 h 136"/>
              <a:gd name="T4" fmla="*/ 77 w 107"/>
              <a:gd name="T5" fmla="*/ 5 h 136"/>
              <a:gd name="T6" fmla="*/ 15 w 107"/>
              <a:gd name="T7" fmla="*/ 58 h 136"/>
              <a:gd name="T8" fmla="*/ 8 w 107"/>
              <a:gd name="T9" fmla="*/ 136 h 136"/>
              <a:gd name="T10" fmla="*/ 107 w 107"/>
              <a:gd name="T11" fmla="*/ 104 h 136"/>
            </a:gdLst>
            <a:ahLst/>
            <a:cxnLst>
              <a:cxn ang="0">
                <a:pos x="T0" y="T1"/>
              </a:cxn>
              <a:cxn ang="0">
                <a:pos x="T2" y="T3"/>
              </a:cxn>
              <a:cxn ang="0">
                <a:pos x="T4" y="T5"/>
              </a:cxn>
              <a:cxn ang="0">
                <a:pos x="T6" y="T7"/>
              </a:cxn>
              <a:cxn ang="0">
                <a:pos x="T8" y="T9"/>
              </a:cxn>
              <a:cxn ang="0">
                <a:pos x="T10" y="T11"/>
              </a:cxn>
            </a:cxnLst>
            <a:rect l="0" t="0" r="r" b="b"/>
            <a:pathLst>
              <a:path w="107" h="136">
                <a:moveTo>
                  <a:pt x="107" y="104"/>
                </a:moveTo>
                <a:cubicBezTo>
                  <a:pt x="107" y="0"/>
                  <a:pt x="107" y="0"/>
                  <a:pt x="107" y="0"/>
                </a:cubicBezTo>
                <a:cubicBezTo>
                  <a:pt x="97" y="0"/>
                  <a:pt x="87" y="2"/>
                  <a:pt x="77" y="5"/>
                </a:cubicBezTo>
                <a:cubicBezTo>
                  <a:pt x="50" y="14"/>
                  <a:pt x="28" y="33"/>
                  <a:pt x="15" y="58"/>
                </a:cubicBezTo>
                <a:cubicBezTo>
                  <a:pt x="3" y="83"/>
                  <a:pt x="0" y="110"/>
                  <a:pt x="8" y="136"/>
                </a:cubicBezTo>
                <a:lnTo>
                  <a:pt x="107" y="104"/>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9" name="Freeform 194"/>
          <p:cNvSpPr>
            <a:spLocks/>
          </p:cNvSpPr>
          <p:nvPr/>
        </p:nvSpPr>
        <p:spPr bwMode="auto">
          <a:xfrm>
            <a:off x="3280077" y="3390174"/>
            <a:ext cx="368889" cy="189514"/>
          </a:xfrm>
          <a:custGeom>
            <a:avLst/>
            <a:gdLst>
              <a:gd name="T0" fmla="*/ 147 w 200"/>
              <a:gd name="T1" fmla="*/ 15 h 103"/>
              <a:gd name="T2" fmla="*/ 100 w 200"/>
              <a:gd name="T3" fmla="*/ 0 h 103"/>
              <a:gd name="T4" fmla="*/ 0 w 200"/>
              <a:gd name="T5" fmla="*/ 33 h 103"/>
              <a:gd name="T6" fmla="*/ 67 w 200"/>
              <a:gd name="T7" fmla="*/ 98 h 103"/>
              <a:gd name="T8" fmla="*/ 100 w 200"/>
              <a:gd name="T9" fmla="*/ 103 h 103"/>
              <a:gd name="T10" fmla="*/ 200 w 200"/>
              <a:gd name="T11" fmla="*/ 33 h 103"/>
              <a:gd name="T12" fmla="*/ 147 w 200"/>
              <a:gd name="T13" fmla="*/ 15 h 103"/>
            </a:gdLst>
            <a:ahLst/>
            <a:cxnLst>
              <a:cxn ang="0">
                <a:pos x="T0" y="T1"/>
              </a:cxn>
              <a:cxn ang="0">
                <a:pos x="T2" y="T3"/>
              </a:cxn>
              <a:cxn ang="0">
                <a:pos x="T4" y="T5"/>
              </a:cxn>
              <a:cxn ang="0">
                <a:pos x="T6" y="T7"/>
              </a:cxn>
              <a:cxn ang="0">
                <a:pos x="T8" y="T9"/>
              </a:cxn>
              <a:cxn ang="0">
                <a:pos x="T10" y="T11"/>
              </a:cxn>
              <a:cxn ang="0">
                <a:pos x="T12" y="T13"/>
              </a:cxn>
            </a:cxnLst>
            <a:rect l="0" t="0" r="r" b="b"/>
            <a:pathLst>
              <a:path w="200" h="103">
                <a:moveTo>
                  <a:pt x="147" y="15"/>
                </a:moveTo>
                <a:cubicBezTo>
                  <a:pt x="100" y="0"/>
                  <a:pt x="100" y="0"/>
                  <a:pt x="100" y="0"/>
                </a:cubicBezTo>
                <a:cubicBezTo>
                  <a:pt x="0" y="33"/>
                  <a:pt x="0" y="33"/>
                  <a:pt x="0" y="33"/>
                </a:cubicBezTo>
                <a:cubicBezTo>
                  <a:pt x="11" y="65"/>
                  <a:pt x="34" y="88"/>
                  <a:pt x="67" y="98"/>
                </a:cubicBezTo>
                <a:cubicBezTo>
                  <a:pt x="78" y="102"/>
                  <a:pt x="89" y="103"/>
                  <a:pt x="100" y="103"/>
                </a:cubicBezTo>
                <a:cubicBezTo>
                  <a:pt x="145" y="103"/>
                  <a:pt x="185" y="75"/>
                  <a:pt x="200" y="33"/>
                </a:cubicBezTo>
                <a:lnTo>
                  <a:pt x="147" y="15"/>
                </a:lnTo>
                <a:close/>
              </a:path>
            </a:pathLst>
          </a:custGeom>
          <a:solidFill>
            <a:schemeClr val="accent3">
              <a:lumMod val="5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0" name="Freeform 195"/>
          <p:cNvSpPr>
            <a:spLocks/>
          </p:cNvSpPr>
          <p:nvPr/>
        </p:nvSpPr>
        <p:spPr bwMode="auto">
          <a:xfrm>
            <a:off x="3471930" y="3229516"/>
            <a:ext cx="202771" cy="209791"/>
          </a:xfrm>
          <a:custGeom>
            <a:avLst/>
            <a:gdLst>
              <a:gd name="T0" fmla="*/ 60 w 110"/>
              <a:gd name="T1" fmla="*/ 0 h 114"/>
              <a:gd name="T2" fmla="*/ 0 w 110"/>
              <a:gd name="T3" fmla="*/ 83 h 114"/>
              <a:gd name="T4" fmla="*/ 98 w 110"/>
              <a:gd name="T5" fmla="*/ 114 h 114"/>
              <a:gd name="T6" fmla="*/ 60 w 110"/>
              <a:gd name="T7" fmla="*/ 0 h 114"/>
            </a:gdLst>
            <a:ahLst/>
            <a:cxnLst>
              <a:cxn ang="0">
                <a:pos x="T0" y="T1"/>
              </a:cxn>
              <a:cxn ang="0">
                <a:pos x="T2" y="T3"/>
              </a:cxn>
              <a:cxn ang="0">
                <a:pos x="T4" y="T5"/>
              </a:cxn>
              <a:cxn ang="0">
                <a:pos x="T6" y="T7"/>
              </a:cxn>
            </a:cxnLst>
            <a:rect l="0" t="0" r="r" b="b"/>
            <a:pathLst>
              <a:path w="110" h="114">
                <a:moveTo>
                  <a:pt x="60" y="0"/>
                </a:moveTo>
                <a:cubicBezTo>
                  <a:pt x="0" y="83"/>
                  <a:pt x="0" y="83"/>
                  <a:pt x="0" y="83"/>
                </a:cubicBezTo>
                <a:cubicBezTo>
                  <a:pt x="98" y="114"/>
                  <a:pt x="98" y="114"/>
                  <a:pt x="98" y="114"/>
                </a:cubicBezTo>
                <a:cubicBezTo>
                  <a:pt x="110" y="72"/>
                  <a:pt x="96" y="27"/>
                  <a:pt x="60" y="0"/>
                </a:cubicBezTo>
              </a:path>
            </a:pathLst>
          </a:custGeom>
          <a:solidFill>
            <a:schemeClr val="accent6">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1" name="Freeform 196"/>
          <p:cNvSpPr>
            <a:spLocks/>
          </p:cNvSpPr>
          <p:nvPr/>
        </p:nvSpPr>
        <p:spPr bwMode="auto">
          <a:xfrm>
            <a:off x="3469590" y="3188962"/>
            <a:ext cx="105286" cy="180934"/>
          </a:xfrm>
          <a:custGeom>
            <a:avLst/>
            <a:gdLst>
              <a:gd name="T0" fmla="*/ 0 w 57"/>
              <a:gd name="T1" fmla="*/ 98 h 98"/>
              <a:gd name="T2" fmla="*/ 57 w 57"/>
              <a:gd name="T3" fmla="*/ 19 h 98"/>
              <a:gd name="T4" fmla="*/ 0 w 57"/>
              <a:gd name="T5" fmla="*/ 0 h 98"/>
              <a:gd name="T6" fmla="*/ 0 w 57"/>
              <a:gd name="T7" fmla="*/ 98 h 98"/>
            </a:gdLst>
            <a:ahLst/>
            <a:cxnLst>
              <a:cxn ang="0">
                <a:pos x="T0" y="T1"/>
              </a:cxn>
              <a:cxn ang="0">
                <a:pos x="T2" y="T3"/>
              </a:cxn>
              <a:cxn ang="0">
                <a:pos x="T4" y="T5"/>
              </a:cxn>
              <a:cxn ang="0">
                <a:pos x="T6" y="T7"/>
              </a:cxn>
            </a:cxnLst>
            <a:rect l="0" t="0" r="r" b="b"/>
            <a:pathLst>
              <a:path w="57" h="98">
                <a:moveTo>
                  <a:pt x="0" y="98"/>
                </a:moveTo>
                <a:cubicBezTo>
                  <a:pt x="57" y="19"/>
                  <a:pt x="57" y="19"/>
                  <a:pt x="57" y="19"/>
                </a:cubicBezTo>
                <a:cubicBezTo>
                  <a:pt x="39" y="7"/>
                  <a:pt x="21" y="1"/>
                  <a:pt x="0" y="0"/>
                </a:cubicBezTo>
                <a:lnTo>
                  <a:pt x="0" y="98"/>
                </a:lnTo>
                <a:close/>
              </a:path>
            </a:pathLst>
          </a:custGeom>
          <a:solidFill>
            <a:schemeClr val="accent6"/>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2" name="Freeform 222"/>
          <p:cNvSpPr>
            <a:spLocks noEditPoints="1"/>
          </p:cNvSpPr>
          <p:nvPr/>
        </p:nvSpPr>
        <p:spPr bwMode="auto">
          <a:xfrm>
            <a:off x="1711546" y="4634449"/>
            <a:ext cx="301539" cy="301539"/>
          </a:xfrm>
          <a:custGeom>
            <a:avLst/>
            <a:gdLst>
              <a:gd name="T0" fmla="*/ 129 w 176"/>
              <a:gd name="T1" fmla="*/ 46 h 176"/>
              <a:gd name="T2" fmla="*/ 123 w 176"/>
              <a:gd name="T3" fmla="*/ 49 h 176"/>
              <a:gd name="T4" fmla="*/ 125 w 176"/>
              <a:gd name="T5" fmla="*/ 53 h 176"/>
              <a:gd name="T6" fmla="*/ 125 w 176"/>
              <a:gd name="T7" fmla="*/ 123 h 176"/>
              <a:gd name="T8" fmla="*/ 123 w 176"/>
              <a:gd name="T9" fmla="*/ 127 h 176"/>
              <a:gd name="T10" fmla="*/ 129 w 176"/>
              <a:gd name="T11" fmla="*/ 130 h 176"/>
              <a:gd name="T12" fmla="*/ 152 w 176"/>
              <a:gd name="T13" fmla="*/ 88 h 176"/>
              <a:gd name="T14" fmla="*/ 146 w 176"/>
              <a:gd name="T15" fmla="*/ 28 h 176"/>
              <a:gd name="T16" fmla="*/ 144 w 176"/>
              <a:gd name="T17" fmla="*/ 28 h 176"/>
              <a:gd name="T18" fmla="*/ 142 w 176"/>
              <a:gd name="T19" fmla="*/ 35 h 176"/>
              <a:gd name="T20" fmla="*/ 142 w 176"/>
              <a:gd name="T21" fmla="*/ 141 h 176"/>
              <a:gd name="T22" fmla="*/ 140 w 176"/>
              <a:gd name="T23" fmla="*/ 144 h 176"/>
              <a:gd name="T24" fmla="*/ 146 w 176"/>
              <a:gd name="T25" fmla="*/ 147 h 176"/>
              <a:gd name="T26" fmla="*/ 147 w 176"/>
              <a:gd name="T27" fmla="*/ 147 h 176"/>
              <a:gd name="T28" fmla="*/ 176 w 176"/>
              <a:gd name="T29" fmla="*/ 88 h 176"/>
              <a:gd name="T30" fmla="*/ 108 w 176"/>
              <a:gd name="T31" fmla="*/ 64 h 176"/>
              <a:gd name="T32" fmla="*/ 108 w 176"/>
              <a:gd name="T33" fmla="*/ 72 h 176"/>
              <a:gd name="T34" fmla="*/ 108 w 176"/>
              <a:gd name="T35" fmla="*/ 104 h 176"/>
              <a:gd name="T36" fmla="*/ 108 w 176"/>
              <a:gd name="T37" fmla="*/ 112 h 176"/>
              <a:gd name="T38" fmla="*/ 108 w 176"/>
              <a:gd name="T39" fmla="*/ 64 h 176"/>
              <a:gd name="T40" fmla="*/ 84 w 176"/>
              <a:gd name="T41" fmla="*/ 0 h 176"/>
              <a:gd name="T42" fmla="*/ 26 w 176"/>
              <a:gd name="T43" fmla="*/ 48 h 176"/>
              <a:gd name="T44" fmla="*/ 27 w 176"/>
              <a:gd name="T45" fmla="*/ 128 h 176"/>
              <a:gd name="T46" fmla="*/ 84 w 176"/>
              <a:gd name="T47" fmla="*/ 176 h 176"/>
              <a:gd name="T48" fmla="*/ 96 w 176"/>
              <a:gd name="T49" fmla="*/ 164 h 176"/>
              <a:gd name="T50" fmla="*/ 96 w 176"/>
              <a:gd name="T51" fmla="*/ 12 h 176"/>
              <a:gd name="T52" fmla="*/ 8 w 176"/>
              <a:gd name="T53" fmla="*/ 88 h 176"/>
              <a:gd name="T54" fmla="*/ 24 w 176"/>
              <a:gd name="T55" fmla="*/ 119 h 176"/>
              <a:gd name="T56" fmla="*/ 32 w 176"/>
              <a:gd name="T57" fmla="*/ 122 h 176"/>
              <a:gd name="T58" fmla="*/ 34 w 176"/>
              <a:gd name="T59" fmla="*/ 52 h 176"/>
              <a:gd name="T60" fmla="*/ 72 w 176"/>
              <a:gd name="T61" fmla="*/ 17 h 176"/>
              <a:gd name="T62" fmla="*/ 88 w 176"/>
              <a:gd name="T63" fmla="*/ 164 h 176"/>
              <a:gd name="T64" fmla="*/ 81 w 176"/>
              <a:gd name="T65" fmla="*/ 167 h 176"/>
              <a:gd name="T66" fmla="*/ 80 w 176"/>
              <a:gd name="T67" fmla="*/ 166 h 176"/>
              <a:gd name="T68" fmla="*/ 81 w 176"/>
              <a:gd name="T69" fmla="*/ 9 h 176"/>
              <a:gd name="T70" fmla="*/ 84 w 176"/>
              <a:gd name="T71" fmla="*/ 8 h 176"/>
              <a:gd name="T72" fmla="*/ 88 w 176"/>
              <a:gd name="T73"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9" y="46"/>
                </a:moveTo>
                <a:cubicBezTo>
                  <a:pt x="129" y="46"/>
                  <a:pt x="129" y="46"/>
                  <a:pt x="129" y="46"/>
                </a:cubicBezTo>
                <a:cubicBezTo>
                  <a:pt x="128" y="46"/>
                  <a:pt x="128" y="45"/>
                  <a:pt x="127" y="45"/>
                </a:cubicBezTo>
                <a:cubicBezTo>
                  <a:pt x="125" y="45"/>
                  <a:pt x="123" y="47"/>
                  <a:pt x="123" y="49"/>
                </a:cubicBezTo>
                <a:cubicBezTo>
                  <a:pt x="123" y="51"/>
                  <a:pt x="124" y="52"/>
                  <a:pt x="125" y="53"/>
                </a:cubicBezTo>
                <a:cubicBezTo>
                  <a:pt x="125" y="53"/>
                  <a:pt x="125" y="53"/>
                  <a:pt x="125" y="53"/>
                </a:cubicBezTo>
                <a:cubicBezTo>
                  <a:pt x="136" y="59"/>
                  <a:pt x="144" y="73"/>
                  <a:pt x="144" y="88"/>
                </a:cubicBezTo>
                <a:cubicBezTo>
                  <a:pt x="144" y="103"/>
                  <a:pt x="136" y="117"/>
                  <a:pt x="125" y="123"/>
                </a:cubicBezTo>
                <a:cubicBezTo>
                  <a:pt x="125" y="123"/>
                  <a:pt x="125" y="123"/>
                  <a:pt x="125" y="123"/>
                </a:cubicBezTo>
                <a:cubicBezTo>
                  <a:pt x="124" y="124"/>
                  <a:pt x="123" y="125"/>
                  <a:pt x="123" y="127"/>
                </a:cubicBezTo>
                <a:cubicBezTo>
                  <a:pt x="123" y="129"/>
                  <a:pt x="125" y="131"/>
                  <a:pt x="127" y="131"/>
                </a:cubicBezTo>
                <a:cubicBezTo>
                  <a:pt x="128" y="131"/>
                  <a:pt x="128" y="131"/>
                  <a:pt x="129" y="130"/>
                </a:cubicBezTo>
                <a:cubicBezTo>
                  <a:pt x="129" y="130"/>
                  <a:pt x="129" y="130"/>
                  <a:pt x="129" y="130"/>
                </a:cubicBezTo>
                <a:cubicBezTo>
                  <a:pt x="143" y="122"/>
                  <a:pt x="152" y="106"/>
                  <a:pt x="152" y="88"/>
                </a:cubicBezTo>
                <a:cubicBezTo>
                  <a:pt x="152" y="70"/>
                  <a:pt x="143" y="54"/>
                  <a:pt x="129" y="46"/>
                </a:cubicBezTo>
                <a:moveTo>
                  <a:pt x="146" y="28"/>
                </a:moveTo>
                <a:cubicBezTo>
                  <a:pt x="146" y="29"/>
                  <a:pt x="146" y="29"/>
                  <a:pt x="146" y="29"/>
                </a:cubicBezTo>
                <a:cubicBezTo>
                  <a:pt x="146" y="28"/>
                  <a:pt x="145" y="28"/>
                  <a:pt x="144" y="28"/>
                </a:cubicBezTo>
                <a:cubicBezTo>
                  <a:pt x="142" y="28"/>
                  <a:pt x="140" y="30"/>
                  <a:pt x="140" y="32"/>
                </a:cubicBezTo>
                <a:cubicBezTo>
                  <a:pt x="140" y="33"/>
                  <a:pt x="141" y="34"/>
                  <a:pt x="142" y="35"/>
                </a:cubicBezTo>
                <a:cubicBezTo>
                  <a:pt x="158" y="47"/>
                  <a:pt x="168" y="66"/>
                  <a:pt x="168" y="88"/>
                </a:cubicBezTo>
                <a:cubicBezTo>
                  <a:pt x="168" y="110"/>
                  <a:pt x="158" y="129"/>
                  <a:pt x="142" y="141"/>
                </a:cubicBezTo>
                <a:cubicBezTo>
                  <a:pt x="142" y="141"/>
                  <a:pt x="142" y="141"/>
                  <a:pt x="142" y="141"/>
                </a:cubicBezTo>
                <a:cubicBezTo>
                  <a:pt x="141" y="142"/>
                  <a:pt x="140" y="143"/>
                  <a:pt x="140" y="144"/>
                </a:cubicBezTo>
                <a:cubicBezTo>
                  <a:pt x="140" y="146"/>
                  <a:pt x="142" y="148"/>
                  <a:pt x="144" y="148"/>
                </a:cubicBezTo>
                <a:cubicBezTo>
                  <a:pt x="145" y="148"/>
                  <a:pt x="146" y="148"/>
                  <a:pt x="146" y="147"/>
                </a:cubicBezTo>
                <a:cubicBezTo>
                  <a:pt x="146" y="147"/>
                  <a:pt x="146" y="147"/>
                  <a:pt x="146" y="147"/>
                </a:cubicBezTo>
                <a:cubicBezTo>
                  <a:pt x="147" y="147"/>
                  <a:pt x="147" y="147"/>
                  <a:pt x="147" y="147"/>
                </a:cubicBezTo>
                <a:cubicBezTo>
                  <a:pt x="147" y="147"/>
                  <a:pt x="147" y="147"/>
                  <a:pt x="147" y="147"/>
                </a:cubicBezTo>
                <a:cubicBezTo>
                  <a:pt x="165" y="134"/>
                  <a:pt x="176" y="112"/>
                  <a:pt x="176" y="88"/>
                </a:cubicBezTo>
                <a:cubicBezTo>
                  <a:pt x="176" y="63"/>
                  <a:pt x="164" y="41"/>
                  <a:pt x="146" y="28"/>
                </a:cubicBezTo>
                <a:moveTo>
                  <a:pt x="108" y="64"/>
                </a:moveTo>
                <a:cubicBezTo>
                  <a:pt x="106" y="64"/>
                  <a:pt x="104" y="66"/>
                  <a:pt x="104" y="68"/>
                </a:cubicBezTo>
                <a:cubicBezTo>
                  <a:pt x="104" y="70"/>
                  <a:pt x="106" y="72"/>
                  <a:pt x="108" y="72"/>
                </a:cubicBezTo>
                <a:cubicBezTo>
                  <a:pt x="115" y="72"/>
                  <a:pt x="120" y="79"/>
                  <a:pt x="120" y="88"/>
                </a:cubicBezTo>
                <a:cubicBezTo>
                  <a:pt x="120" y="97"/>
                  <a:pt x="115" y="104"/>
                  <a:pt x="108" y="104"/>
                </a:cubicBezTo>
                <a:cubicBezTo>
                  <a:pt x="106" y="104"/>
                  <a:pt x="104" y="106"/>
                  <a:pt x="104" y="108"/>
                </a:cubicBezTo>
                <a:cubicBezTo>
                  <a:pt x="104" y="110"/>
                  <a:pt x="106" y="112"/>
                  <a:pt x="108" y="112"/>
                </a:cubicBezTo>
                <a:cubicBezTo>
                  <a:pt x="119" y="112"/>
                  <a:pt x="128" y="101"/>
                  <a:pt x="128" y="88"/>
                </a:cubicBezTo>
                <a:cubicBezTo>
                  <a:pt x="128" y="75"/>
                  <a:pt x="119" y="64"/>
                  <a:pt x="108" y="64"/>
                </a:cubicBezTo>
                <a:moveTo>
                  <a:pt x="96" y="12"/>
                </a:moveTo>
                <a:cubicBezTo>
                  <a:pt x="96" y="5"/>
                  <a:pt x="91" y="0"/>
                  <a:pt x="84" y="0"/>
                </a:cubicBezTo>
                <a:cubicBezTo>
                  <a:pt x="81" y="0"/>
                  <a:pt x="78" y="1"/>
                  <a:pt x="75" y="4"/>
                </a:cubicBezTo>
                <a:cubicBezTo>
                  <a:pt x="26" y="48"/>
                  <a:pt x="26" y="48"/>
                  <a:pt x="26" y="48"/>
                </a:cubicBezTo>
                <a:cubicBezTo>
                  <a:pt x="12" y="49"/>
                  <a:pt x="0" y="67"/>
                  <a:pt x="0" y="88"/>
                </a:cubicBezTo>
                <a:cubicBezTo>
                  <a:pt x="0" y="109"/>
                  <a:pt x="12" y="127"/>
                  <a:pt x="27" y="128"/>
                </a:cubicBezTo>
                <a:cubicBezTo>
                  <a:pt x="75" y="172"/>
                  <a:pt x="75" y="172"/>
                  <a:pt x="75" y="172"/>
                </a:cubicBezTo>
                <a:cubicBezTo>
                  <a:pt x="78" y="175"/>
                  <a:pt x="81" y="176"/>
                  <a:pt x="84" y="176"/>
                </a:cubicBezTo>
                <a:cubicBezTo>
                  <a:pt x="91" y="176"/>
                  <a:pt x="96" y="171"/>
                  <a:pt x="96" y="164"/>
                </a:cubicBezTo>
                <a:cubicBezTo>
                  <a:pt x="96" y="164"/>
                  <a:pt x="96" y="164"/>
                  <a:pt x="96" y="164"/>
                </a:cubicBezTo>
                <a:cubicBezTo>
                  <a:pt x="96" y="12"/>
                  <a:pt x="96" y="12"/>
                  <a:pt x="96" y="12"/>
                </a:cubicBezTo>
                <a:cubicBezTo>
                  <a:pt x="96" y="12"/>
                  <a:pt x="96" y="12"/>
                  <a:pt x="96" y="12"/>
                </a:cubicBezTo>
                <a:moveTo>
                  <a:pt x="24" y="119"/>
                </a:moveTo>
                <a:cubicBezTo>
                  <a:pt x="15" y="116"/>
                  <a:pt x="8" y="103"/>
                  <a:pt x="8" y="88"/>
                </a:cubicBezTo>
                <a:cubicBezTo>
                  <a:pt x="8" y="73"/>
                  <a:pt x="15" y="60"/>
                  <a:pt x="24" y="57"/>
                </a:cubicBezTo>
                <a:lnTo>
                  <a:pt x="24" y="119"/>
                </a:lnTo>
                <a:close/>
                <a:moveTo>
                  <a:pt x="72" y="158"/>
                </a:moveTo>
                <a:cubicBezTo>
                  <a:pt x="32" y="122"/>
                  <a:pt x="32" y="122"/>
                  <a:pt x="32" y="122"/>
                </a:cubicBezTo>
                <a:cubicBezTo>
                  <a:pt x="32" y="54"/>
                  <a:pt x="32" y="54"/>
                  <a:pt x="32" y="54"/>
                </a:cubicBezTo>
                <a:cubicBezTo>
                  <a:pt x="34" y="52"/>
                  <a:pt x="34" y="52"/>
                  <a:pt x="34" y="52"/>
                </a:cubicBezTo>
                <a:cubicBezTo>
                  <a:pt x="34" y="52"/>
                  <a:pt x="34" y="52"/>
                  <a:pt x="34" y="52"/>
                </a:cubicBezTo>
                <a:cubicBezTo>
                  <a:pt x="72" y="17"/>
                  <a:pt x="72" y="17"/>
                  <a:pt x="72" y="17"/>
                </a:cubicBezTo>
                <a:lnTo>
                  <a:pt x="72" y="158"/>
                </a:lnTo>
                <a:close/>
                <a:moveTo>
                  <a:pt x="88" y="164"/>
                </a:moveTo>
                <a:cubicBezTo>
                  <a:pt x="88" y="166"/>
                  <a:pt x="86" y="168"/>
                  <a:pt x="84" y="168"/>
                </a:cubicBezTo>
                <a:cubicBezTo>
                  <a:pt x="83" y="168"/>
                  <a:pt x="82" y="167"/>
                  <a:pt x="81" y="167"/>
                </a:cubicBezTo>
                <a:cubicBezTo>
                  <a:pt x="81" y="167"/>
                  <a:pt x="81" y="167"/>
                  <a:pt x="81" y="167"/>
                </a:cubicBezTo>
                <a:cubicBezTo>
                  <a:pt x="80" y="166"/>
                  <a:pt x="80" y="166"/>
                  <a:pt x="80" y="166"/>
                </a:cubicBezTo>
                <a:cubicBezTo>
                  <a:pt x="80" y="10"/>
                  <a:pt x="80" y="10"/>
                  <a:pt x="80" y="10"/>
                </a:cubicBezTo>
                <a:cubicBezTo>
                  <a:pt x="81" y="9"/>
                  <a:pt x="81" y="9"/>
                  <a:pt x="81" y="9"/>
                </a:cubicBezTo>
                <a:cubicBezTo>
                  <a:pt x="81" y="9"/>
                  <a:pt x="81" y="9"/>
                  <a:pt x="81" y="9"/>
                </a:cubicBezTo>
                <a:cubicBezTo>
                  <a:pt x="82" y="8"/>
                  <a:pt x="83" y="8"/>
                  <a:pt x="84" y="8"/>
                </a:cubicBezTo>
                <a:cubicBezTo>
                  <a:pt x="86" y="8"/>
                  <a:pt x="88" y="10"/>
                  <a:pt x="88" y="12"/>
                </a:cubicBezTo>
                <a:lnTo>
                  <a:pt x="88" y="164"/>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218"/>
          <p:cNvSpPr>
            <a:spLocks/>
          </p:cNvSpPr>
          <p:nvPr/>
        </p:nvSpPr>
        <p:spPr bwMode="auto">
          <a:xfrm>
            <a:off x="1833341" y="4205946"/>
            <a:ext cx="426716" cy="303172"/>
          </a:xfrm>
          <a:custGeom>
            <a:avLst/>
            <a:gdLst>
              <a:gd name="T0" fmla="*/ 57 w 222"/>
              <a:gd name="T1" fmla="*/ 11 h 158"/>
              <a:gd name="T2" fmla="*/ 93 w 222"/>
              <a:gd name="T3" fmla="*/ 7 h 158"/>
              <a:gd name="T4" fmla="*/ 110 w 222"/>
              <a:gd name="T5" fmla="*/ 25 h 158"/>
              <a:gd name="T6" fmla="*/ 161 w 222"/>
              <a:gd name="T7" fmla="*/ 11 h 158"/>
              <a:gd name="T8" fmla="*/ 183 w 222"/>
              <a:gd name="T9" fmla="*/ 54 h 158"/>
              <a:gd name="T10" fmla="*/ 221 w 222"/>
              <a:gd name="T11" fmla="*/ 83 h 158"/>
              <a:gd name="T12" fmla="*/ 171 w 222"/>
              <a:gd name="T13" fmla="*/ 116 h 158"/>
              <a:gd name="T14" fmla="*/ 140 w 222"/>
              <a:gd name="T15" fmla="*/ 153 h 158"/>
              <a:gd name="T16" fmla="*/ 101 w 222"/>
              <a:gd name="T17" fmla="*/ 132 h 158"/>
              <a:gd name="T18" fmla="*/ 62 w 222"/>
              <a:gd name="T19" fmla="*/ 152 h 158"/>
              <a:gd name="T20" fmla="*/ 41 w 222"/>
              <a:gd name="T21" fmla="*/ 111 h 158"/>
              <a:gd name="T22" fmla="*/ 15 w 222"/>
              <a:gd name="T23" fmla="*/ 108 h 158"/>
              <a:gd name="T24" fmla="*/ 3 w 222"/>
              <a:gd name="T25" fmla="*/ 75 h 158"/>
              <a:gd name="T26" fmla="*/ 41 w 222"/>
              <a:gd name="T27" fmla="*/ 61 h 158"/>
              <a:gd name="T28" fmla="*/ 57 w 222"/>
              <a:gd name="T29"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2" h="158">
                <a:moveTo>
                  <a:pt x="57" y="11"/>
                </a:moveTo>
                <a:cubicBezTo>
                  <a:pt x="66" y="6"/>
                  <a:pt x="81" y="0"/>
                  <a:pt x="93" y="7"/>
                </a:cubicBezTo>
                <a:cubicBezTo>
                  <a:pt x="104" y="12"/>
                  <a:pt x="107" y="22"/>
                  <a:pt x="110" y="25"/>
                </a:cubicBezTo>
                <a:cubicBezTo>
                  <a:pt x="120" y="5"/>
                  <a:pt x="147" y="5"/>
                  <a:pt x="161" y="11"/>
                </a:cubicBezTo>
                <a:cubicBezTo>
                  <a:pt x="180" y="19"/>
                  <a:pt x="183" y="35"/>
                  <a:pt x="183" y="54"/>
                </a:cubicBezTo>
                <a:cubicBezTo>
                  <a:pt x="202" y="47"/>
                  <a:pt x="221" y="63"/>
                  <a:pt x="221" y="83"/>
                </a:cubicBezTo>
                <a:cubicBezTo>
                  <a:pt x="222" y="106"/>
                  <a:pt x="201" y="128"/>
                  <a:pt x="171" y="116"/>
                </a:cubicBezTo>
                <a:cubicBezTo>
                  <a:pt x="168" y="133"/>
                  <a:pt x="164" y="146"/>
                  <a:pt x="140" y="153"/>
                </a:cubicBezTo>
                <a:cubicBezTo>
                  <a:pt x="123" y="158"/>
                  <a:pt x="104" y="145"/>
                  <a:pt x="101" y="132"/>
                </a:cubicBezTo>
                <a:cubicBezTo>
                  <a:pt x="94" y="147"/>
                  <a:pt x="79" y="158"/>
                  <a:pt x="62" y="152"/>
                </a:cubicBezTo>
                <a:cubicBezTo>
                  <a:pt x="47" y="147"/>
                  <a:pt x="34" y="127"/>
                  <a:pt x="41" y="111"/>
                </a:cubicBezTo>
                <a:cubicBezTo>
                  <a:pt x="33" y="114"/>
                  <a:pt x="22" y="112"/>
                  <a:pt x="15" y="108"/>
                </a:cubicBezTo>
                <a:cubicBezTo>
                  <a:pt x="4" y="102"/>
                  <a:pt x="0" y="87"/>
                  <a:pt x="3" y="75"/>
                </a:cubicBezTo>
                <a:cubicBezTo>
                  <a:pt x="7" y="57"/>
                  <a:pt x="26" y="56"/>
                  <a:pt x="41" y="61"/>
                </a:cubicBezTo>
                <a:cubicBezTo>
                  <a:pt x="34" y="44"/>
                  <a:pt x="40" y="21"/>
                  <a:pt x="57" y="11"/>
                </a:cubicBezTo>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4" name="Freeform 232"/>
          <p:cNvSpPr>
            <a:spLocks noEditPoints="1"/>
          </p:cNvSpPr>
          <p:nvPr/>
        </p:nvSpPr>
        <p:spPr bwMode="auto">
          <a:xfrm>
            <a:off x="1951195" y="4014940"/>
            <a:ext cx="207263" cy="323491"/>
          </a:xfrm>
          <a:custGeom>
            <a:avLst/>
            <a:gdLst>
              <a:gd name="T0" fmla="*/ 54 w 108"/>
              <a:gd name="T1" fmla="*/ 168 h 168"/>
              <a:gd name="T2" fmla="*/ 0 w 108"/>
              <a:gd name="T3" fmla="*/ 52 h 168"/>
              <a:gd name="T4" fmla="*/ 54 w 108"/>
              <a:gd name="T5" fmla="*/ 0 h 168"/>
              <a:gd name="T6" fmla="*/ 108 w 108"/>
              <a:gd name="T7" fmla="*/ 52 h 168"/>
              <a:gd name="T8" fmla="*/ 54 w 108"/>
              <a:gd name="T9" fmla="*/ 168 h 168"/>
              <a:gd name="T10" fmla="*/ 54 w 108"/>
              <a:gd name="T11" fmla="*/ 28 h 168"/>
              <a:gd name="T12" fmla="*/ 26 w 108"/>
              <a:gd name="T13" fmla="*/ 57 h 168"/>
              <a:gd name="T14" fmla="*/ 54 w 108"/>
              <a:gd name="T15" fmla="*/ 85 h 168"/>
              <a:gd name="T16" fmla="*/ 83 w 108"/>
              <a:gd name="T17" fmla="*/ 57 h 168"/>
              <a:gd name="T18" fmla="*/ 54 w 108"/>
              <a:gd name="T19" fmla="*/ 2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68">
                <a:moveTo>
                  <a:pt x="54" y="168"/>
                </a:moveTo>
                <a:cubicBezTo>
                  <a:pt x="54" y="168"/>
                  <a:pt x="0" y="81"/>
                  <a:pt x="0" y="52"/>
                </a:cubicBezTo>
                <a:cubicBezTo>
                  <a:pt x="0" y="24"/>
                  <a:pt x="26" y="0"/>
                  <a:pt x="54" y="0"/>
                </a:cubicBezTo>
                <a:cubicBezTo>
                  <a:pt x="83" y="0"/>
                  <a:pt x="108" y="24"/>
                  <a:pt x="108" y="52"/>
                </a:cubicBezTo>
                <a:cubicBezTo>
                  <a:pt x="108" y="81"/>
                  <a:pt x="54" y="168"/>
                  <a:pt x="54" y="168"/>
                </a:cubicBezTo>
                <a:moveTo>
                  <a:pt x="54" y="28"/>
                </a:moveTo>
                <a:cubicBezTo>
                  <a:pt x="39" y="28"/>
                  <a:pt x="26" y="41"/>
                  <a:pt x="26" y="57"/>
                </a:cubicBezTo>
                <a:cubicBezTo>
                  <a:pt x="26" y="72"/>
                  <a:pt x="39" y="85"/>
                  <a:pt x="54" y="85"/>
                </a:cubicBezTo>
                <a:cubicBezTo>
                  <a:pt x="70" y="85"/>
                  <a:pt x="83" y="72"/>
                  <a:pt x="83" y="57"/>
                </a:cubicBezTo>
                <a:cubicBezTo>
                  <a:pt x="83" y="41"/>
                  <a:pt x="70" y="28"/>
                  <a:pt x="54" y="28"/>
                </a:cubicBezTo>
              </a:path>
            </a:pathLst>
          </a:custGeom>
          <a:solidFill>
            <a:schemeClr val="accent6">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5" name="Freeform 228"/>
          <p:cNvSpPr>
            <a:spLocks noEditPoints="1"/>
          </p:cNvSpPr>
          <p:nvPr/>
        </p:nvSpPr>
        <p:spPr bwMode="auto">
          <a:xfrm>
            <a:off x="2599873" y="3155667"/>
            <a:ext cx="466769" cy="469013"/>
          </a:xfrm>
          <a:custGeom>
            <a:avLst/>
            <a:gdLst>
              <a:gd name="T0" fmla="*/ 84 w 176"/>
              <a:gd name="T1" fmla="*/ 133 h 177"/>
              <a:gd name="T2" fmla="*/ 92 w 176"/>
              <a:gd name="T3" fmla="*/ 141 h 177"/>
              <a:gd name="T4" fmla="*/ 92 w 176"/>
              <a:gd name="T5" fmla="*/ 133 h 177"/>
              <a:gd name="T6" fmla="*/ 68 w 176"/>
              <a:gd name="T7" fmla="*/ 101 h 177"/>
              <a:gd name="T8" fmla="*/ 76 w 176"/>
              <a:gd name="T9" fmla="*/ 101 h 177"/>
              <a:gd name="T10" fmla="*/ 84 w 176"/>
              <a:gd name="T11" fmla="*/ 125 h 177"/>
              <a:gd name="T12" fmla="*/ 76 w 176"/>
              <a:gd name="T13" fmla="*/ 117 h 177"/>
              <a:gd name="T14" fmla="*/ 76 w 176"/>
              <a:gd name="T15" fmla="*/ 125 h 177"/>
              <a:gd name="T16" fmla="*/ 52 w 176"/>
              <a:gd name="T17" fmla="*/ 101 h 177"/>
              <a:gd name="T18" fmla="*/ 60 w 176"/>
              <a:gd name="T19" fmla="*/ 101 h 177"/>
              <a:gd name="T20" fmla="*/ 52 w 176"/>
              <a:gd name="T21" fmla="*/ 125 h 177"/>
              <a:gd name="T22" fmla="*/ 60 w 176"/>
              <a:gd name="T23" fmla="*/ 141 h 177"/>
              <a:gd name="T24" fmla="*/ 60 w 176"/>
              <a:gd name="T25" fmla="*/ 133 h 177"/>
              <a:gd name="T26" fmla="*/ 36 w 176"/>
              <a:gd name="T27" fmla="*/ 101 h 177"/>
              <a:gd name="T28" fmla="*/ 44 w 176"/>
              <a:gd name="T29" fmla="*/ 101 h 177"/>
              <a:gd name="T30" fmla="*/ 84 w 176"/>
              <a:gd name="T31" fmla="*/ 109 h 177"/>
              <a:gd name="T32" fmla="*/ 140 w 176"/>
              <a:gd name="T33" fmla="*/ 101 h 177"/>
              <a:gd name="T34" fmla="*/ 140 w 176"/>
              <a:gd name="T35" fmla="*/ 109 h 177"/>
              <a:gd name="T36" fmla="*/ 116 w 176"/>
              <a:gd name="T37" fmla="*/ 101 h 177"/>
              <a:gd name="T38" fmla="*/ 124 w 176"/>
              <a:gd name="T39" fmla="*/ 101 h 177"/>
              <a:gd name="T40" fmla="*/ 132 w 176"/>
              <a:gd name="T41" fmla="*/ 125 h 177"/>
              <a:gd name="T42" fmla="*/ 124 w 176"/>
              <a:gd name="T43" fmla="*/ 117 h 177"/>
              <a:gd name="T44" fmla="*/ 124 w 176"/>
              <a:gd name="T45" fmla="*/ 125 h 177"/>
              <a:gd name="T46" fmla="*/ 100 w 176"/>
              <a:gd name="T47" fmla="*/ 117 h 177"/>
              <a:gd name="T48" fmla="*/ 108 w 176"/>
              <a:gd name="T49" fmla="*/ 117 h 177"/>
              <a:gd name="T50" fmla="*/ 100 w 176"/>
              <a:gd name="T51" fmla="*/ 109 h 177"/>
              <a:gd name="T52" fmla="*/ 148 w 176"/>
              <a:gd name="T53" fmla="*/ 109 h 177"/>
              <a:gd name="T54" fmla="*/ 148 w 176"/>
              <a:gd name="T55" fmla="*/ 101 h 177"/>
              <a:gd name="T56" fmla="*/ 124 w 176"/>
              <a:gd name="T57" fmla="*/ 133 h 177"/>
              <a:gd name="T58" fmla="*/ 132 w 176"/>
              <a:gd name="T59" fmla="*/ 133 h 177"/>
              <a:gd name="T60" fmla="*/ 156 w 176"/>
              <a:gd name="T61" fmla="*/ 149 h 177"/>
              <a:gd name="T62" fmla="*/ 132 w 176"/>
              <a:gd name="T63" fmla="*/ 157 h 177"/>
              <a:gd name="T64" fmla="*/ 132 w 176"/>
              <a:gd name="T65" fmla="*/ 149 h 177"/>
              <a:gd name="T66" fmla="*/ 124 w 176"/>
              <a:gd name="T67" fmla="*/ 157 h 177"/>
              <a:gd name="T68" fmla="*/ 116 w 176"/>
              <a:gd name="T69" fmla="*/ 157 h 177"/>
              <a:gd name="T70" fmla="*/ 156 w 176"/>
              <a:gd name="T71" fmla="*/ 133 h 177"/>
              <a:gd name="T72" fmla="*/ 160 w 176"/>
              <a:gd name="T73" fmla="*/ 81 h 177"/>
              <a:gd name="T74" fmla="*/ 106 w 176"/>
              <a:gd name="T75" fmla="*/ 57 h 177"/>
              <a:gd name="T76" fmla="*/ 129 w 176"/>
              <a:gd name="T77" fmla="*/ 1 h 177"/>
              <a:gd name="T78" fmla="*/ 81 w 176"/>
              <a:gd name="T79" fmla="*/ 70 h 177"/>
              <a:gd name="T80" fmla="*/ 0 w 176"/>
              <a:gd name="T81" fmla="*/ 97 h 177"/>
              <a:gd name="T82" fmla="*/ 160 w 176"/>
              <a:gd name="T83" fmla="*/ 177 h 177"/>
              <a:gd name="T84" fmla="*/ 160 w 176"/>
              <a:gd name="T85" fmla="*/ 81 h 177"/>
              <a:gd name="T86" fmla="*/ 16 w 176"/>
              <a:gd name="T87" fmla="*/ 169 h 177"/>
              <a:gd name="T88" fmla="*/ 16 w 176"/>
              <a:gd name="T89" fmla="*/ 89 h 177"/>
              <a:gd name="T90" fmla="*/ 168 w 176"/>
              <a:gd name="T91" fmla="*/ 161 h 177"/>
              <a:gd name="T92" fmla="*/ 108 w 176"/>
              <a:gd name="T93" fmla="*/ 141 h 177"/>
              <a:gd name="T94" fmla="*/ 44 w 176"/>
              <a:gd name="T95" fmla="*/ 117 h 177"/>
              <a:gd name="T96" fmla="*/ 44 w 176"/>
              <a:gd name="T97" fmla="*/ 125 h 177"/>
              <a:gd name="T98" fmla="*/ 156 w 176"/>
              <a:gd name="T99" fmla="*/ 125 h 177"/>
              <a:gd name="T100" fmla="*/ 148 w 176"/>
              <a:gd name="T101" fmla="*/ 125 h 177"/>
              <a:gd name="T102" fmla="*/ 108 w 176"/>
              <a:gd name="T103" fmla="*/ 149 h 177"/>
              <a:gd name="T104" fmla="*/ 28 w 176"/>
              <a:gd name="T105" fmla="*/ 117 h 177"/>
              <a:gd name="T106" fmla="*/ 28 w 176"/>
              <a:gd name="T107" fmla="*/ 125 h 177"/>
              <a:gd name="T108" fmla="*/ 20 w 176"/>
              <a:gd name="T109" fmla="*/ 101 h 177"/>
              <a:gd name="T110" fmla="*/ 28 w 176"/>
              <a:gd name="T111" fmla="*/ 101 h 177"/>
              <a:gd name="T112" fmla="*/ 20 w 176"/>
              <a:gd name="T113" fmla="*/ 141 h 177"/>
              <a:gd name="T114" fmla="*/ 20 w 176"/>
              <a:gd name="T115" fmla="*/ 157 h 177"/>
              <a:gd name="T116" fmla="*/ 20 w 176"/>
              <a:gd name="T117" fmla="*/ 149 h 177"/>
              <a:gd name="T118" fmla="*/ 44 w 176"/>
              <a:gd name="T119" fmla="*/ 133 h 177"/>
              <a:gd name="T120" fmla="*/ 52 w 176"/>
              <a:gd name="T121" fmla="*/ 133 h 177"/>
              <a:gd name="T122" fmla="*/ 44 w 176"/>
              <a:gd name="T123" fmla="*/ 14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7">
                <a:moveTo>
                  <a:pt x="76" y="141"/>
                </a:moveTo>
                <a:cubicBezTo>
                  <a:pt x="84" y="141"/>
                  <a:pt x="84" y="141"/>
                  <a:pt x="84" y="141"/>
                </a:cubicBezTo>
                <a:cubicBezTo>
                  <a:pt x="84" y="133"/>
                  <a:pt x="84" y="133"/>
                  <a:pt x="84" y="133"/>
                </a:cubicBezTo>
                <a:cubicBezTo>
                  <a:pt x="76" y="133"/>
                  <a:pt x="76" y="133"/>
                  <a:pt x="76" y="133"/>
                </a:cubicBezTo>
                <a:lnTo>
                  <a:pt x="76" y="141"/>
                </a:lnTo>
                <a:close/>
                <a:moveTo>
                  <a:pt x="92" y="141"/>
                </a:moveTo>
                <a:cubicBezTo>
                  <a:pt x="100" y="141"/>
                  <a:pt x="100" y="141"/>
                  <a:pt x="100" y="141"/>
                </a:cubicBezTo>
                <a:cubicBezTo>
                  <a:pt x="100" y="133"/>
                  <a:pt x="100" y="133"/>
                  <a:pt x="100" y="133"/>
                </a:cubicBezTo>
                <a:cubicBezTo>
                  <a:pt x="92" y="133"/>
                  <a:pt x="92" y="133"/>
                  <a:pt x="92" y="133"/>
                </a:cubicBezTo>
                <a:lnTo>
                  <a:pt x="92" y="141"/>
                </a:lnTo>
                <a:close/>
                <a:moveTo>
                  <a:pt x="76" y="101"/>
                </a:moveTo>
                <a:cubicBezTo>
                  <a:pt x="68" y="101"/>
                  <a:pt x="68" y="101"/>
                  <a:pt x="68" y="101"/>
                </a:cubicBezTo>
                <a:cubicBezTo>
                  <a:pt x="68" y="109"/>
                  <a:pt x="68" y="109"/>
                  <a:pt x="68" y="109"/>
                </a:cubicBezTo>
                <a:cubicBezTo>
                  <a:pt x="76" y="109"/>
                  <a:pt x="76" y="109"/>
                  <a:pt x="76" y="109"/>
                </a:cubicBezTo>
                <a:lnTo>
                  <a:pt x="76" y="101"/>
                </a:lnTo>
                <a:close/>
                <a:moveTo>
                  <a:pt x="92" y="117"/>
                </a:moveTo>
                <a:cubicBezTo>
                  <a:pt x="84" y="117"/>
                  <a:pt x="84" y="117"/>
                  <a:pt x="84" y="117"/>
                </a:cubicBezTo>
                <a:cubicBezTo>
                  <a:pt x="84" y="125"/>
                  <a:pt x="84" y="125"/>
                  <a:pt x="84" y="125"/>
                </a:cubicBezTo>
                <a:cubicBezTo>
                  <a:pt x="92" y="125"/>
                  <a:pt x="92" y="125"/>
                  <a:pt x="92" y="125"/>
                </a:cubicBezTo>
                <a:lnTo>
                  <a:pt x="92" y="117"/>
                </a:lnTo>
                <a:close/>
                <a:moveTo>
                  <a:pt x="76" y="117"/>
                </a:moveTo>
                <a:cubicBezTo>
                  <a:pt x="68" y="117"/>
                  <a:pt x="68" y="117"/>
                  <a:pt x="68" y="117"/>
                </a:cubicBezTo>
                <a:cubicBezTo>
                  <a:pt x="68" y="125"/>
                  <a:pt x="68" y="125"/>
                  <a:pt x="68" y="125"/>
                </a:cubicBezTo>
                <a:cubicBezTo>
                  <a:pt x="76" y="125"/>
                  <a:pt x="76" y="125"/>
                  <a:pt x="76" y="125"/>
                </a:cubicBezTo>
                <a:lnTo>
                  <a:pt x="76" y="117"/>
                </a:lnTo>
                <a:close/>
                <a:moveTo>
                  <a:pt x="60" y="101"/>
                </a:moveTo>
                <a:cubicBezTo>
                  <a:pt x="52" y="101"/>
                  <a:pt x="52" y="101"/>
                  <a:pt x="52" y="101"/>
                </a:cubicBezTo>
                <a:cubicBezTo>
                  <a:pt x="52" y="109"/>
                  <a:pt x="52" y="109"/>
                  <a:pt x="52" y="109"/>
                </a:cubicBezTo>
                <a:cubicBezTo>
                  <a:pt x="60" y="109"/>
                  <a:pt x="60" y="109"/>
                  <a:pt x="60" y="109"/>
                </a:cubicBezTo>
                <a:lnTo>
                  <a:pt x="60" y="101"/>
                </a:lnTo>
                <a:close/>
                <a:moveTo>
                  <a:pt x="60" y="117"/>
                </a:moveTo>
                <a:cubicBezTo>
                  <a:pt x="52" y="117"/>
                  <a:pt x="52" y="117"/>
                  <a:pt x="52" y="117"/>
                </a:cubicBezTo>
                <a:cubicBezTo>
                  <a:pt x="52" y="125"/>
                  <a:pt x="52" y="125"/>
                  <a:pt x="52" y="125"/>
                </a:cubicBezTo>
                <a:cubicBezTo>
                  <a:pt x="60" y="125"/>
                  <a:pt x="60" y="125"/>
                  <a:pt x="60" y="125"/>
                </a:cubicBezTo>
                <a:lnTo>
                  <a:pt x="60" y="117"/>
                </a:lnTo>
                <a:close/>
                <a:moveTo>
                  <a:pt x="60" y="141"/>
                </a:moveTo>
                <a:cubicBezTo>
                  <a:pt x="68" y="141"/>
                  <a:pt x="68" y="141"/>
                  <a:pt x="68" y="141"/>
                </a:cubicBezTo>
                <a:cubicBezTo>
                  <a:pt x="68" y="133"/>
                  <a:pt x="68" y="133"/>
                  <a:pt x="68" y="133"/>
                </a:cubicBezTo>
                <a:cubicBezTo>
                  <a:pt x="60" y="133"/>
                  <a:pt x="60" y="133"/>
                  <a:pt x="60" y="133"/>
                </a:cubicBezTo>
                <a:lnTo>
                  <a:pt x="60" y="141"/>
                </a:lnTo>
                <a:close/>
                <a:moveTo>
                  <a:pt x="44" y="101"/>
                </a:moveTo>
                <a:cubicBezTo>
                  <a:pt x="36" y="101"/>
                  <a:pt x="36" y="101"/>
                  <a:pt x="36" y="101"/>
                </a:cubicBezTo>
                <a:cubicBezTo>
                  <a:pt x="36" y="109"/>
                  <a:pt x="36" y="109"/>
                  <a:pt x="36" y="109"/>
                </a:cubicBezTo>
                <a:cubicBezTo>
                  <a:pt x="44" y="109"/>
                  <a:pt x="44" y="109"/>
                  <a:pt x="44" y="109"/>
                </a:cubicBezTo>
                <a:lnTo>
                  <a:pt x="44" y="101"/>
                </a:lnTo>
                <a:close/>
                <a:moveTo>
                  <a:pt x="92" y="101"/>
                </a:moveTo>
                <a:cubicBezTo>
                  <a:pt x="84" y="101"/>
                  <a:pt x="84" y="101"/>
                  <a:pt x="84" y="101"/>
                </a:cubicBezTo>
                <a:cubicBezTo>
                  <a:pt x="84" y="109"/>
                  <a:pt x="84" y="109"/>
                  <a:pt x="84" y="109"/>
                </a:cubicBezTo>
                <a:cubicBezTo>
                  <a:pt x="92" y="109"/>
                  <a:pt x="92" y="109"/>
                  <a:pt x="92" y="109"/>
                </a:cubicBezTo>
                <a:lnTo>
                  <a:pt x="92" y="101"/>
                </a:lnTo>
                <a:close/>
                <a:moveTo>
                  <a:pt x="140" y="101"/>
                </a:moveTo>
                <a:cubicBezTo>
                  <a:pt x="132" y="101"/>
                  <a:pt x="132" y="101"/>
                  <a:pt x="132" y="101"/>
                </a:cubicBezTo>
                <a:cubicBezTo>
                  <a:pt x="132" y="109"/>
                  <a:pt x="132" y="109"/>
                  <a:pt x="132" y="109"/>
                </a:cubicBezTo>
                <a:cubicBezTo>
                  <a:pt x="140" y="109"/>
                  <a:pt x="140" y="109"/>
                  <a:pt x="140" y="109"/>
                </a:cubicBezTo>
                <a:lnTo>
                  <a:pt x="140" y="101"/>
                </a:lnTo>
                <a:close/>
                <a:moveTo>
                  <a:pt x="124" y="101"/>
                </a:moveTo>
                <a:cubicBezTo>
                  <a:pt x="116" y="101"/>
                  <a:pt x="116" y="101"/>
                  <a:pt x="116" y="101"/>
                </a:cubicBezTo>
                <a:cubicBezTo>
                  <a:pt x="116" y="109"/>
                  <a:pt x="116" y="109"/>
                  <a:pt x="116" y="109"/>
                </a:cubicBezTo>
                <a:cubicBezTo>
                  <a:pt x="124" y="109"/>
                  <a:pt x="124" y="109"/>
                  <a:pt x="124" y="109"/>
                </a:cubicBezTo>
                <a:lnTo>
                  <a:pt x="124" y="101"/>
                </a:lnTo>
                <a:close/>
                <a:moveTo>
                  <a:pt x="140" y="117"/>
                </a:moveTo>
                <a:cubicBezTo>
                  <a:pt x="132" y="117"/>
                  <a:pt x="132" y="117"/>
                  <a:pt x="132" y="117"/>
                </a:cubicBezTo>
                <a:cubicBezTo>
                  <a:pt x="132" y="125"/>
                  <a:pt x="132" y="125"/>
                  <a:pt x="132" y="125"/>
                </a:cubicBezTo>
                <a:cubicBezTo>
                  <a:pt x="140" y="125"/>
                  <a:pt x="140" y="125"/>
                  <a:pt x="140" y="125"/>
                </a:cubicBezTo>
                <a:lnTo>
                  <a:pt x="140" y="117"/>
                </a:lnTo>
                <a:close/>
                <a:moveTo>
                  <a:pt x="124" y="117"/>
                </a:moveTo>
                <a:cubicBezTo>
                  <a:pt x="116" y="117"/>
                  <a:pt x="116" y="117"/>
                  <a:pt x="116" y="117"/>
                </a:cubicBezTo>
                <a:cubicBezTo>
                  <a:pt x="116" y="125"/>
                  <a:pt x="116" y="125"/>
                  <a:pt x="116" y="125"/>
                </a:cubicBezTo>
                <a:cubicBezTo>
                  <a:pt x="124" y="125"/>
                  <a:pt x="124" y="125"/>
                  <a:pt x="124" y="125"/>
                </a:cubicBezTo>
                <a:lnTo>
                  <a:pt x="124" y="117"/>
                </a:lnTo>
                <a:close/>
                <a:moveTo>
                  <a:pt x="108" y="117"/>
                </a:moveTo>
                <a:cubicBezTo>
                  <a:pt x="100" y="117"/>
                  <a:pt x="100" y="117"/>
                  <a:pt x="100" y="117"/>
                </a:cubicBezTo>
                <a:cubicBezTo>
                  <a:pt x="100" y="125"/>
                  <a:pt x="100" y="125"/>
                  <a:pt x="100" y="125"/>
                </a:cubicBezTo>
                <a:cubicBezTo>
                  <a:pt x="108" y="125"/>
                  <a:pt x="108" y="125"/>
                  <a:pt x="108" y="125"/>
                </a:cubicBezTo>
                <a:lnTo>
                  <a:pt x="108" y="117"/>
                </a:lnTo>
                <a:close/>
                <a:moveTo>
                  <a:pt x="108" y="101"/>
                </a:moveTo>
                <a:cubicBezTo>
                  <a:pt x="100" y="101"/>
                  <a:pt x="100" y="101"/>
                  <a:pt x="100" y="101"/>
                </a:cubicBezTo>
                <a:cubicBezTo>
                  <a:pt x="100" y="109"/>
                  <a:pt x="100" y="109"/>
                  <a:pt x="100" y="109"/>
                </a:cubicBezTo>
                <a:cubicBezTo>
                  <a:pt x="108" y="109"/>
                  <a:pt x="108" y="109"/>
                  <a:pt x="108" y="109"/>
                </a:cubicBezTo>
                <a:lnTo>
                  <a:pt x="108" y="101"/>
                </a:lnTo>
                <a:close/>
                <a:moveTo>
                  <a:pt x="148" y="109"/>
                </a:moveTo>
                <a:cubicBezTo>
                  <a:pt x="156" y="109"/>
                  <a:pt x="156" y="109"/>
                  <a:pt x="156" y="109"/>
                </a:cubicBezTo>
                <a:cubicBezTo>
                  <a:pt x="156" y="101"/>
                  <a:pt x="156" y="101"/>
                  <a:pt x="156" y="101"/>
                </a:cubicBezTo>
                <a:cubicBezTo>
                  <a:pt x="148" y="101"/>
                  <a:pt x="148" y="101"/>
                  <a:pt x="148" y="101"/>
                </a:cubicBezTo>
                <a:lnTo>
                  <a:pt x="148" y="109"/>
                </a:lnTo>
                <a:close/>
                <a:moveTo>
                  <a:pt x="132" y="133"/>
                </a:moveTo>
                <a:cubicBezTo>
                  <a:pt x="124" y="133"/>
                  <a:pt x="124" y="133"/>
                  <a:pt x="124" y="133"/>
                </a:cubicBezTo>
                <a:cubicBezTo>
                  <a:pt x="124" y="141"/>
                  <a:pt x="124" y="141"/>
                  <a:pt x="124" y="141"/>
                </a:cubicBezTo>
                <a:cubicBezTo>
                  <a:pt x="132" y="141"/>
                  <a:pt x="132" y="141"/>
                  <a:pt x="132" y="141"/>
                </a:cubicBezTo>
                <a:lnTo>
                  <a:pt x="132" y="133"/>
                </a:lnTo>
                <a:close/>
                <a:moveTo>
                  <a:pt x="148" y="157"/>
                </a:moveTo>
                <a:cubicBezTo>
                  <a:pt x="156" y="157"/>
                  <a:pt x="156" y="157"/>
                  <a:pt x="156" y="157"/>
                </a:cubicBezTo>
                <a:cubicBezTo>
                  <a:pt x="156" y="149"/>
                  <a:pt x="156" y="149"/>
                  <a:pt x="156" y="149"/>
                </a:cubicBezTo>
                <a:cubicBezTo>
                  <a:pt x="148" y="149"/>
                  <a:pt x="148" y="149"/>
                  <a:pt x="148" y="149"/>
                </a:cubicBezTo>
                <a:lnTo>
                  <a:pt x="148" y="157"/>
                </a:lnTo>
                <a:close/>
                <a:moveTo>
                  <a:pt x="132" y="157"/>
                </a:moveTo>
                <a:cubicBezTo>
                  <a:pt x="140" y="157"/>
                  <a:pt x="140" y="157"/>
                  <a:pt x="140" y="157"/>
                </a:cubicBezTo>
                <a:cubicBezTo>
                  <a:pt x="140" y="149"/>
                  <a:pt x="140" y="149"/>
                  <a:pt x="140" y="149"/>
                </a:cubicBezTo>
                <a:cubicBezTo>
                  <a:pt x="132" y="149"/>
                  <a:pt x="132" y="149"/>
                  <a:pt x="132" y="149"/>
                </a:cubicBezTo>
                <a:lnTo>
                  <a:pt x="132" y="157"/>
                </a:lnTo>
                <a:close/>
                <a:moveTo>
                  <a:pt x="116" y="157"/>
                </a:moveTo>
                <a:cubicBezTo>
                  <a:pt x="124" y="157"/>
                  <a:pt x="124" y="157"/>
                  <a:pt x="124" y="157"/>
                </a:cubicBezTo>
                <a:cubicBezTo>
                  <a:pt x="124" y="149"/>
                  <a:pt x="124" y="149"/>
                  <a:pt x="124" y="149"/>
                </a:cubicBezTo>
                <a:cubicBezTo>
                  <a:pt x="116" y="149"/>
                  <a:pt x="116" y="149"/>
                  <a:pt x="116" y="149"/>
                </a:cubicBezTo>
                <a:lnTo>
                  <a:pt x="116" y="157"/>
                </a:lnTo>
                <a:close/>
                <a:moveTo>
                  <a:pt x="140" y="141"/>
                </a:moveTo>
                <a:cubicBezTo>
                  <a:pt x="156" y="141"/>
                  <a:pt x="156" y="141"/>
                  <a:pt x="156" y="141"/>
                </a:cubicBezTo>
                <a:cubicBezTo>
                  <a:pt x="156" y="133"/>
                  <a:pt x="156" y="133"/>
                  <a:pt x="156" y="133"/>
                </a:cubicBezTo>
                <a:cubicBezTo>
                  <a:pt x="140" y="133"/>
                  <a:pt x="140" y="133"/>
                  <a:pt x="140" y="133"/>
                </a:cubicBezTo>
                <a:lnTo>
                  <a:pt x="140" y="141"/>
                </a:lnTo>
                <a:close/>
                <a:moveTo>
                  <a:pt x="160" y="81"/>
                </a:moveTo>
                <a:cubicBezTo>
                  <a:pt x="89" y="81"/>
                  <a:pt x="89" y="81"/>
                  <a:pt x="89" y="81"/>
                </a:cubicBezTo>
                <a:cubicBezTo>
                  <a:pt x="88" y="78"/>
                  <a:pt x="88" y="75"/>
                  <a:pt x="89" y="72"/>
                </a:cubicBezTo>
                <a:cubicBezTo>
                  <a:pt x="90" y="65"/>
                  <a:pt x="96" y="60"/>
                  <a:pt x="106" y="57"/>
                </a:cubicBezTo>
                <a:cubicBezTo>
                  <a:pt x="122" y="51"/>
                  <a:pt x="129" y="41"/>
                  <a:pt x="132" y="34"/>
                </a:cubicBezTo>
                <a:cubicBezTo>
                  <a:pt x="136" y="24"/>
                  <a:pt x="137" y="13"/>
                  <a:pt x="134" y="4"/>
                </a:cubicBezTo>
                <a:cubicBezTo>
                  <a:pt x="133" y="1"/>
                  <a:pt x="131" y="0"/>
                  <a:pt x="129" y="1"/>
                </a:cubicBezTo>
                <a:cubicBezTo>
                  <a:pt x="126" y="2"/>
                  <a:pt x="125" y="4"/>
                  <a:pt x="126" y="6"/>
                </a:cubicBezTo>
                <a:cubicBezTo>
                  <a:pt x="131" y="21"/>
                  <a:pt x="126" y="41"/>
                  <a:pt x="103" y="49"/>
                </a:cubicBezTo>
                <a:cubicBezTo>
                  <a:pt x="87" y="54"/>
                  <a:pt x="82" y="63"/>
                  <a:pt x="81" y="70"/>
                </a:cubicBezTo>
                <a:cubicBezTo>
                  <a:pt x="80" y="73"/>
                  <a:pt x="80" y="77"/>
                  <a:pt x="81" y="81"/>
                </a:cubicBezTo>
                <a:cubicBezTo>
                  <a:pt x="16" y="81"/>
                  <a:pt x="16" y="81"/>
                  <a:pt x="16" y="81"/>
                </a:cubicBezTo>
                <a:cubicBezTo>
                  <a:pt x="7" y="81"/>
                  <a:pt x="0" y="88"/>
                  <a:pt x="0" y="97"/>
                </a:cubicBezTo>
                <a:cubicBezTo>
                  <a:pt x="0" y="161"/>
                  <a:pt x="0" y="161"/>
                  <a:pt x="0" y="161"/>
                </a:cubicBezTo>
                <a:cubicBezTo>
                  <a:pt x="0" y="170"/>
                  <a:pt x="7" y="177"/>
                  <a:pt x="16" y="177"/>
                </a:cubicBezTo>
                <a:cubicBezTo>
                  <a:pt x="160" y="177"/>
                  <a:pt x="160" y="177"/>
                  <a:pt x="160" y="177"/>
                </a:cubicBezTo>
                <a:cubicBezTo>
                  <a:pt x="169" y="177"/>
                  <a:pt x="176" y="170"/>
                  <a:pt x="176" y="161"/>
                </a:cubicBezTo>
                <a:cubicBezTo>
                  <a:pt x="176" y="97"/>
                  <a:pt x="176" y="97"/>
                  <a:pt x="176" y="97"/>
                </a:cubicBezTo>
                <a:cubicBezTo>
                  <a:pt x="176" y="88"/>
                  <a:pt x="169" y="81"/>
                  <a:pt x="160" y="81"/>
                </a:cubicBezTo>
                <a:moveTo>
                  <a:pt x="168" y="161"/>
                </a:moveTo>
                <a:cubicBezTo>
                  <a:pt x="168" y="165"/>
                  <a:pt x="164" y="169"/>
                  <a:pt x="160" y="169"/>
                </a:cubicBezTo>
                <a:cubicBezTo>
                  <a:pt x="16" y="169"/>
                  <a:pt x="16" y="169"/>
                  <a:pt x="16" y="169"/>
                </a:cubicBezTo>
                <a:cubicBezTo>
                  <a:pt x="12" y="169"/>
                  <a:pt x="8" y="165"/>
                  <a:pt x="8" y="161"/>
                </a:cubicBezTo>
                <a:cubicBezTo>
                  <a:pt x="8" y="97"/>
                  <a:pt x="8" y="97"/>
                  <a:pt x="8" y="97"/>
                </a:cubicBezTo>
                <a:cubicBezTo>
                  <a:pt x="8" y="93"/>
                  <a:pt x="12" y="89"/>
                  <a:pt x="16" y="89"/>
                </a:cubicBezTo>
                <a:cubicBezTo>
                  <a:pt x="160" y="89"/>
                  <a:pt x="160" y="89"/>
                  <a:pt x="160" y="89"/>
                </a:cubicBezTo>
                <a:cubicBezTo>
                  <a:pt x="164" y="89"/>
                  <a:pt x="168" y="93"/>
                  <a:pt x="168" y="97"/>
                </a:cubicBezTo>
                <a:lnTo>
                  <a:pt x="168" y="161"/>
                </a:lnTo>
                <a:close/>
                <a:moveTo>
                  <a:pt x="116" y="133"/>
                </a:moveTo>
                <a:cubicBezTo>
                  <a:pt x="108" y="133"/>
                  <a:pt x="108" y="133"/>
                  <a:pt x="108" y="133"/>
                </a:cubicBezTo>
                <a:cubicBezTo>
                  <a:pt x="108" y="141"/>
                  <a:pt x="108" y="141"/>
                  <a:pt x="108" y="141"/>
                </a:cubicBezTo>
                <a:cubicBezTo>
                  <a:pt x="116" y="141"/>
                  <a:pt x="116" y="141"/>
                  <a:pt x="116" y="141"/>
                </a:cubicBezTo>
                <a:lnTo>
                  <a:pt x="116" y="133"/>
                </a:lnTo>
                <a:close/>
                <a:moveTo>
                  <a:pt x="44" y="117"/>
                </a:moveTo>
                <a:cubicBezTo>
                  <a:pt x="36" y="117"/>
                  <a:pt x="36" y="117"/>
                  <a:pt x="36" y="117"/>
                </a:cubicBezTo>
                <a:cubicBezTo>
                  <a:pt x="36" y="125"/>
                  <a:pt x="36" y="125"/>
                  <a:pt x="36" y="125"/>
                </a:cubicBezTo>
                <a:cubicBezTo>
                  <a:pt x="44" y="125"/>
                  <a:pt x="44" y="125"/>
                  <a:pt x="44" y="125"/>
                </a:cubicBezTo>
                <a:lnTo>
                  <a:pt x="44" y="117"/>
                </a:lnTo>
                <a:close/>
                <a:moveTo>
                  <a:pt x="148" y="125"/>
                </a:moveTo>
                <a:cubicBezTo>
                  <a:pt x="156" y="125"/>
                  <a:pt x="156" y="125"/>
                  <a:pt x="156" y="125"/>
                </a:cubicBezTo>
                <a:cubicBezTo>
                  <a:pt x="156" y="117"/>
                  <a:pt x="156" y="117"/>
                  <a:pt x="156" y="117"/>
                </a:cubicBezTo>
                <a:cubicBezTo>
                  <a:pt x="148" y="117"/>
                  <a:pt x="148" y="117"/>
                  <a:pt x="148" y="117"/>
                </a:cubicBezTo>
                <a:lnTo>
                  <a:pt x="148" y="125"/>
                </a:lnTo>
                <a:close/>
                <a:moveTo>
                  <a:pt x="52" y="157"/>
                </a:moveTo>
                <a:cubicBezTo>
                  <a:pt x="108" y="157"/>
                  <a:pt x="108" y="157"/>
                  <a:pt x="108" y="157"/>
                </a:cubicBezTo>
                <a:cubicBezTo>
                  <a:pt x="108" y="149"/>
                  <a:pt x="108" y="149"/>
                  <a:pt x="108" y="149"/>
                </a:cubicBezTo>
                <a:cubicBezTo>
                  <a:pt x="52" y="149"/>
                  <a:pt x="52" y="149"/>
                  <a:pt x="52" y="149"/>
                </a:cubicBezTo>
                <a:lnTo>
                  <a:pt x="52" y="157"/>
                </a:lnTo>
                <a:close/>
                <a:moveTo>
                  <a:pt x="28" y="117"/>
                </a:moveTo>
                <a:cubicBezTo>
                  <a:pt x="20" y="117"/>
                  <a:pt x="20" y="117"/>
                  <a:pt x="20" y="117"/>
                </a:cubicBezTo>
                <a:cubicBezTo>
                  <a:pt x="20" y="125"/>
                  <a:pt x="20" y="125"/>
                  <a:pt x="20" y="125"/>
                </a:cubicBezTo>
                <a:cubicBezTo>
                  <a:pt x="28" y="125"/>
                  <a:pt x="28" y="125"/>
                  <a:pt x="28" y="125"/>
                </a:cubicBezTo>
                <a:lnTo>
                  <a:pt x="28" y="117"/>
                </a:lnTo>
                <a:close/>
                <a:moveTo>
                  <a:pt x="28" y="101"/>
                </a:moveTo>
                <a:cubicBezTo>
                  <a:pt x="20" y="101"/>
                  <a:pt x="20" y="101"/>
                  <a:pt x="20" y="101"/>
                </a:cubicBezTo>
                <a:cubicBezTo>
                  <a:pt x="20" y="109"/>
                  <a:pt x="20" y="109"/>
                  <a:pt x="20" y="109"/>
                </a:cubicBezTo>
                <a:cubicBezTo>
                  <a:pt x="28" y="109"/>
                  <a:pt x="28" y="109"/>
                  <a:pt x="28" y="109"/>
                </a:cubicBezTo>
                <a:lnTo>
                  <a:pt x="28" y="101"/>
                </a:lnTo>
                <a:close/>
                <a:moveTo>
                  <a:pt x="36" y="133"/>
                </a:moveTo>
                <a:cubicBezTo>
                  <a:pt x="20" y="133"/>
                  <a:pt x="20" y="133"/>
                  <a:pt x="20" y="133"/>
                </a:cubicBezTo>
                <a:cubicBezTo>
                  <a:pt x="20" y="141"/>
                  <a:pt x="20" y="141"/>
                  <a:pt x="20" y="141"/>
                </a:cubicBezTo>
                <a:cubicBezTo>
                  <a:pt x="36" y="141"/>
                  <a:pt x="36" y="141"/>
                  <a:pt x="36" y="141"/>
                </a:cubicBezTo>
                <a:lnTo>
                  <a:pt x="36" y="133"/>
                </a:lnTo>
                <a:close/>
                <a:moveTo>
                  <a:pt x="20" y="157"/>
                </a:moveTo>
                <a:cubicBezTo>
                  <a:pt x="28" y="157"/>
                  <a:pt x="28" y="157"/>
                  <a:pt x="28" y="157"/>
                </a:cubicBezTo>
                <a:cubicBezTo>
                  <a:pt x="28" y="149"/>
                  <a:pt x="28" y="149"/>
                  <a:pt x="28" y="149"/>
                </a:cubicBezTo>
                <a:cubicBezTo>
                  <a:pt x="20" y="149"/>
                  <a:pt x="20" y="149"/>
                  <a:pt x="20" y="149"/>
                </a:cubicBezTo>
                <a:lnTo>
                  <a:pt x="20" y="157"/>
                </a:lnTo>
                <a:close/>
                <a:moveTo>
                  <a:pt x="52" y="133"/>
                </a:moveTo>
                <a:cubicBezTo>
                  <a:pt x="44" y="133"/>
                  <a:pt x="44" y="133"/>
                  <a:pt x="44" y="133"/>
                </a:cubicBezTo>
                <a:cubicBezTo>
                  <a:pt x="44" y="141"/>
                  <a:pt x="44" y="141"/>
                  <a:pt x="44" y="141"/>
                </a:cubicBezTo>
                <a:cubicBezTo>
                  <a:pt x="52" y="141"/>
                  <a:pt x="52" y="141"/>
                  <a:pt x="52" y="141"/>
                </a:cubicBezTo>
                <a:lnTo>
                  <a:pt x="52" y="133"/>
                </a:lnTo>
                <a:close/>
                <a:moveTo>
                  <a:pt x="36" y="157"/>
                </a:moveTo>
                <a:cubicBezTo>
                  <a:pt x="44" y="157"/>
                  <a:pt x="44" y="157"/>
                  <a:pt x="44" y="157"/>
                </a:cubicBezTo>
                <a:cubicBezTo>
                  <a:pt x="44" y="149"/>
                  <a:pt x="44" y="149"/>
                  <a:pt x="44" y="149"/>
                </a:cubicBezTo>
                <a:cubicBezTo>
                  <a:pt x="36" y="149"/>
                  <a:pt x="36" y="149"/>
                  <a:pt x="36" y="149"/>
                </a:cubicBezTo>
                <a:lnTo>
                  <a:pt x="36" y="157"/>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pic>
        <p:nvPicPr>
          <p:cNvPr id="46" name="Picture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3854597"/>
            <a:ext cx="822960" cy="822960"/>
          </a:xfrm>
          <a:prstGeom prst="rect">
            <a:avLst/>
          </a:prstGeom>
        </p:spPr>
      </p:pic>
      <p:sp>
        <p:nvSpPr>
          <p:cNvPr id="48" name="Freeform 47"/>
          <p:cNvSpPr>
            <a:spLocks/>
          </p:cNvSpPr>
          <p:nvPr/>
        </p:nvSpPr>
        <p:spPr bwMode="auto">
          <a:xfrm>
            <a:off x="1775877" y="5471662"/>
            <a:ext cx="322604" cy="324497"/>
          </a:xfrm>
          <a:custGeom>
            <a:avLst/>
            <a:gdLst>
              <a:gd name="T0" fmla="*/ 61 w 235"/>
              <a:gd name="T1" fmla="*/ 231 h 237"/>
              <a:gd name="T2" fmla="*/ 7 w 235"/>
              <a:gd name="T3" fmla="*/ 182 h 237"/>
              <a:gd name="T4" fmla="*/ 6 w 235"/>
              <a:gd name="T5" fmla="*/ 158 h 237"/>
              <a:gd name="T6" fmla="*/ 150 w 235"/>
              <a:gd name="T7" fmla="*/ 7 h 237"/>
              <a:gd name="T8" fmla="*/ 173 w 235"/>
              <a:gd name="T9" fmla="*/ 6 h 237"/>
              <a:gd name="T10" fmla="*/ 227 w 235"/>
              <a:gd name="T11" fmla="*/ 55 h 237"/>
              <a:gd name="T12" fmla="*/ 228 w 235"/>
              <a:gd name="T13" fmla="*/ 79 h 237"/>
              <a:gd name="T14" fmla="*/ 85 w 235"/>
              <a:gd name="T15" fmla="*/ 231 h 237"/>
              <a:gd name="T16" fmla="*/ 61 w 235"/>
              <a:gd name="T17" fmla="*/ 23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237">
                <a:moveTo>
                  <a:pt x="61" y="231"/>
                </a:moveTo>
                <a:cubicBezTo>
                  <a:pt x="7" y="182"/>
                  <a:pt x="7" y="182"/>
                  <a:pt x="7" y="182"/>
                </a:cubicBezTo>
                <a:cubicBezTo>
                  <a:pt x="0" y="176"/>
                  <a:pt x="0" y="165"/>
                  <a:pt x="6" y="158"/>
                </a:cubicBezTo>
                <a:cubicBezTo>
                  <a:pt x="150" y="7"/>
                  <a:pt x="150" y="7"/>
                  <a:pt x="150" y="7"/>
                </a:cubicBezTo>
                <a:cubicBezTo>
                  <a:pt x="156" y="0"/>
                  <a:pt x="167" y="0"/>
                  <a:pt x="173" y="6"/>
                </a:cubicBezTo>
                <a:cubicBezTo>
                  <a:pt x="227" y="55"/>
                  <a:pt x="227" y="55"/>
                  <a:pt x="227" y="55"/>
                </a:cubicBezTo>
                <a:cubicBezTo>
                  <a:pt x="234" y="62"/>
                  <a:pt x="235" y="72"/>
                  <a:pt x="228" y="79"/>
                </a:cubicBezTo>
                <a:cubicBezTo>
                  <a:pt x="85" y="231"/>
                  <a:pt x="85" y="231"/>
                  <a:pt x="85" y="231"/>
                </a:cubicBezTo>
                <a:cubicBezTo>
                  <a:pt x="79" y="237"/>
                  <a:pt x="68" y="237"/>
                  <a:pt x="61" y="231"/>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9" name="Freeform 48"/>
          <p:cNvSpPr>
            <a:spLocks/>
          </p:cNvSpPr>
          <p:nvPr/>
        </p:nvSpPr>
        <p:spPr bwMode="auto">
          <a:xfrm>
            <a:off x="1541256" y="5713852"/>
            <a:ext cx="331119" cy="326389"/>
          </a:xfrm>
          <a:custGeom>
            <a:avLst/>
            <a:gdLst>
              <a:gd name="T0" fmla="*/ 168 w 350"/>
              <a:gd name="T1" fmla="*/ 345 h 345"/>
              <a:gd name="T2" fmla="*/ 0 w 350"/>
              <a:gd name="T3" fmla="*/ 190 h 345"/>
              <a:gd name="T4" fmla="*/ 180 w 350"/>
              <a:gd name="T5" fmla="*/ 0 h 345"/>
              <a:gd name="T6" fmla="*/ 350 w 350"/>
              <a:gd name="T7" fmla="*/ 154 h 345"/>
              <a:gd name="T8" fmla="*/ 168 w 350"/>
              <a:gd name="T9" fmla="*/ 345 h 345"/>
            </a:gdLst>
            <a:ahLst/>
            <a:cxnLst>
              <a:cxn ang="0">
                <a:pos x="T0" y="T1"/>
              </a:cxn>
              <a:cxn ang="0">
                <a:pos x="T2" y="T3"/>
              </a:cxn>
              <a:cxn ang="0">
                <a:pos x="T4" y="T5"/>
              </a:cxn>
              <a:cxn ang="0">
                <a:pos x="T6" y="T7"/>
              </a:cxn>
              <a:cxn ang="0">
                <a:pos x="T8" y="T9"/>
              </a:cxn>
            </a:cxnLst>
            <a:rect l="0" t="0" r="r" b="b"/>
            <a:pathLst>
              <a:path w="350" h="345">
                <a:moveTo>
                  <a:pt x="168" y="345"/>
                </a:moveTo>
                <a:lnTo>
                  <a:pt x="0" y="190"/>
                </a:lnTo>
                <a:lnTo>
                  <a:pt x="180" y="0"/>
                </a:lnTo>
                <a:lnTo>
                  <a:pt x="350" y="154"/>
                </a:lnTo>
                <a:lnTo>
                  <a:pt x="168" y="345"/>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0" name="Freeform 49"/>
          <p:cNvSpPr>
            <a:spLocks/>
          </p:cNvSpPr>
          <p:nvPr/>
        </p:nvSpPr>
        <p:spPr bwMode="auto">
          <a:xfrm>
            <a:off x="1445705" y="5893602"/>
            <a:ext cx="254489" cy="247866"/>
          </a:xfrm>
          <a:custGeom>
            <a:avLst/>
            <a:gdLst>
              <a:gd name="T0" fmla="*/ 7 w 186"/>
              <a:gd name="T1" fmla="*/ 66 h 181"/>
              <a:gd name="T2" fmla="*/ 8 w 186"/>
              <a:gd name="T3" fmla="*/ 93 h 181"/>
              <a:gd name="T4" fmla="*/ 97 w 186"/>
              <a:gd name="T5" fmla="*/ 174 h 181"/>
              <a:gd name="T6" fmla="*/ 124 w 186"/>
              <a:gd name="T7" fmla="*/ 173 h 181"/>
              <a:gd name="T8" fmla="*/ 186 w 186"/>
              <a:gd name="T9" fmla="*/ 107 h 181"/>
              <a:gd name="T10" fmla="*/ 70 w 186"/>
              <a:gd name="T11" fmla="*/ 0 h 181"/>
              <a:gd name="T12" fmla="*/ 7 w 186"/>
              <a:gd name="T13" fmla="*/ 66 h 181"/>
            </a:gdLst>
            <a:ahLst/>
            <a:cxnLst>
              <a:cxn ang="0">
                <a:pos x="T0" y="T1"/>
              </a:cxn>
              <a:cxn ang="0">
                <a:pos x="T2" y="T3"/>
              </a:cxn>
              <a:cxn ang="0">
                <a:pos x="T4" y="T5"/>
              </a:cxn>
              <a:cxn ang="0">
                <a:pos x="T6" y="T7"/>
              </a:cxn>
              <a:cxn ang="0">
                <a:pos x="T8" y="T9"/>
              </a:cxn>
              <a:cxn ang="0">
                <a:pos x="T10" y="T11"/>
              </a:cxn>
              <a:cxn ang="0">
                <a:pos x="T12" y="T13"/>
              </a:cxn>
            </a:cxnLst>
            <a:rect l="0" t="0" r="r" b="b"/>
            <a:pathLst>
              <a:path w="186" h="181">
                <a:moveTo>
                  <a:pt x="7" y="66"/>
                </a:moveTo>
                <a:cubicBezTo>
                  <a:pt x="0" y="74"/>
                  <a:pt x="0" y="86"/>
                  <a:pt x="8" y="93"/>
                </a:cubicBezTo>
                <a:cubicBezTo>
                  <a:pt x="97" y="174"/>
                  <a:pt x="97" y="174"/>
                  <a:pt x="97" y="174"/>
                </a:cubicBezTo>
                <a:cubicBezTo>
                  <a:pt x="104" y="181"/>
                  <a:pt x="117" y="181"/>
                  <a:pt x="124" y="173"/>
                </a:cubicBezTo>
                <a:cubicBezTo>
                  <a:pt x="186" y="107"/>
                  <a:pt x="186" y="107"/>
                  <a:pt x="186" y="107"/>
                </a:cubicBezTo>
                <a:cubicBezTo>
                  <a:pt x="70" y="0"/>
                  <a:pt x="70" y="0"/>
                  <a:pt x="70" y="0"/>
                </a:cubicBezTo>
                <a:lnTo>
                  <a:pt x="7" y="66"/>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1" name="Freeform 50"/>
          <p:cNvSpPr>
            <a:spLocks/>
          </p:cNvSpPr>
          <p:nvPr/>
        </p:nvSpPr>
        <p:spPr bwMode="auto">
          <a:xfrm>
            <a:off x="1711546" y="5614516"/>
            <a:ext cx="254489" cy="245028"/>
          </a:xfrm>
          <a:custGeom>
            <a:avLst/>
            <a:gdLst>
              <a:gd name="T0" fmla="*/ 178 w 186"/>
              <a:gd name="T1" fmla="*/ 88 h 179"/>
              <a:gd name="T2" fmla="*/ 89 w 186"/>
              <a:gd name="T3" fmla="*/ 7 h 179"/>
              <a:gd name="T4" fmla="*/ 62 w 186"/>
              <a:gd name="T5" fmla="*/ 8 h 179"/>
              <a:gd name="T6" fmla="*/ 0 w 186"/>
              <a:gd name="T7" fmla="*/ 73 h 179"/>
              <a:gd name="T8" fmla="*/ 117 w 186"/>
              <a:gd name="T9" fmla="*/ 179 h 179"/>
              <a:gd name="T10" fmla="*/ 179 w 186"/>
              <a:gd name="T11" fmla="*/ 114 h 179"/>
              <a:gd name="T12" fmla="*/ 178 w 186"/>
              <a:gd name="T13" fmla="*/ 88 h 179"/>
            </a:gdLst>
            <a:ahLst/>
            <a:cxnLst>
              <a:cxn ang="0">
                <a:pos x="T0" y="T1"/>
              </a:cxn>
              <a:cxn ang="0">
                <a:pos x="T2" y="T3"/>
              </a:cxn>
              <a:cxn ang="0">
                <a:pos x="T4" y="T5"/>
              </a:cxn>
              <a:cxn ang="0">
                <a:pos x="T6" y="T7"/>
              </a:cxn>
              <a:cxn ang="0">
                <a:pos x="T8" y="T9"/>
              </a:cxn>
              <a:cxn ang="0">
                <a:pos x="T10" y="T11"/>
              </a:cxn>
              <a:cxn ang="0">
                <a:pos x="T12" y="T13"/>
              </a:cxn>
            </a:cxnLst>
            <a:rect l="0" t="0" r="r" b="b"/>
            <a:pathLst>
              <a:path w="186" h="179">
                <a:moveTo>
                  <a:pt x="178" y="88"/>
                </a:moveTo>
                <a:cubicBezTo>
                  <a:pt x="89" y="7"/>
                  <a:pt x="89" y="7"/>
                  <a:pt x="89" y="7"/>
                </a:cubicBezTo>
                <a:cubicBezTo>
                  <a:pt x="81" y="0"/>
                  <a:pt x="69" y="0"/>
                  <a:pt x="62" y="8"/>
                </a:cubicBezTo>
                <a:cubicBezTo>
                  <a:pt x="0" y="73"/>
                  <a:pt x="0" y="73"/>
                  <a:pt x="0" y="73"/>
                </a:cubicBezTo>
                <a:cubicBezTo>
                  <a:pt x="117" y="179"/>
                  <a:pt x="117" y="179"/>
                  <a:pt x="117" y="179"/>
                </a:cubicBezTo>
                <a:cubicBezTo>
                  <a:pt x="179" y="114"/>
                  <a:pt x="179" y="114"/>
                  <a:pt x="179" y="114"/>
                </a:cubicBezTo>
                <a:cubicBezTo>
                  <a:pt x="186" y="107"/>
                  <a:pt x="185" y="95"/>
                  <a:pt x="178" y="88"/>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2" name="Freeform 51"/>
          <p:cNvSpPr>
            <a:spLocks/>
          </p:cNvSpPr>
          <p:nvPr/>
        </p:nvSpPr>
        <p:spPr bwMode="auto">
          <a:xfrm>
            <a:off x="1708708" y="5713852"/>
            <a:ext cx="163667" cy="149476"/>
          </a:xfrm>
          <a:custGeom>
            <a:avLst/>
            <a:gdLst>
              <a:gd name="T0" fmla="*/ 170 w 173"/>
              <a:gd name="T1" fmla="*/ 158 h 158"/>
              <a:gd name="T2" fmla="*/ 0 w 173"/>
              <a:gd name="T3" fmla="*/ 3 h 158"/>
              <a:gd name="T4" fmla="*/ 3 w 173"/>
              <a:gd name="T5" fmla="*/ 0 h 158"/>
              <a:gd name="T6" fmla="*/ 173 w 173"/>
              <a:gd name="T7" fmla="*/ 154 h 158"/>
              <a:gd name="T8" fmla="*/ 170 w 173"/>
              <a:gd name="T9" fmla="*/ 158 h 158"/>
            </a:gdLst>
            <a:ahLst/>
            <a:cxnLst>
              <a:cxn ang="0">
                <a:pos x="T0" y="T1"/>
              </a:cxn>
              <a:cxn ang="0">
                <a:pos x="T2" y="T3"/>
              </a:cxn>
              <a:cxn ang="0">
                <a:pos x="T4" y="T5"/>
              </a:cxn>
              <a:cxn ang="0">
                <a:pos x="T6" y="T7"/>
              </a:cxn>
              <a:cxn ang="0">
                <a:pos x="T8" y="T9"/>
              </a:cxn>
            </a:cxnLst>
            <a:rect l="0" t="0" r="r" b="b"/>
            <a:pathLst>
              <a:path w="173" h="158">
                <a:moveTo>
                  <a:pt x="170" y="158"/>
                </a:moveTo>
                <a:lnTo>
                  <a:pt x="0" y="3"/>
                </a:lnTo>
                <a:lnTo>
                  <a:pt x="3" y="0"/>
                </a:lnTo>
                <a:lnTo>
                  <a:pt x="173" y="154"/>
                </a:lnTo>
                <a:lnTo>
                  <a:pt x="170" y="158"/>
                </a:lnTo>
                <a:close/>
              </a:path>
            </a:pathLst>
          </a:custGeom>
          <a:solidFill>
            <a:srgbClr val="1D91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3" name="Freeform 52"/>
          <p:cNvSpPr>
            <a:spLocks/>
          </p:cNvSpPr>
          <p:nvPr/>
        </p:nvSpPr>
        <p:spPr bwMode="auto">
          <a:xfrm>
            <a:off x="1540310" y="5892656"/>
            <a:ext cx="162721" cy="149476"/>
          </a:xfrm>
          <a:custGeom>
            <a:avLst/>
            <a:gdLst>
              <a:gd name="T0" fmla="*/ 169 w 172"/>
              <a:gd name="T1" fmla="*/ 158 h 158"/>
              <a:gd name="T2" fmla="*/ 0 w 172"/>
              <a:gd name="T3" fmla="*/ 3 h 158"/>
              <a:gd name="T4" fmla="*/ 3 w 172"/>
              <a:gd name="T5" fmla="*/ 0 h 158"/>
              <a:gd name="T6" fmla="*/ 172 w 172"/>
              <a:gd name="T7" fmla="*/ 153 h 158"/>
              <a:gd name="T8" fmla="*/ 169 w 172"/>
              <a:gd name="T9" fmla="*/ 158 h 158"/>
            </a:gdLst>
            <a:ahLst/>
            <a:cxnLst>
              <a:cxn ang="0">
                <a:pos x="T0" y="T1"/>
              </a:cxn>
              <a:cxn ang="0">
                <a:pos x="T2" y="T3"/>
              </a:cxn>
              <a:cxn ang="0">
                <a:pos x="T4" y="T5"/>
              </a:cxn>
              <a:cxn ang="0">
                <a:pos x="T6" y="T7"/>
              </a:cxn>
              <a:cxn ang="0">
                <a:pos x="T8" y="T9"/>
              </a:cxn>
            </a:cxnLst>
            <a:rect l="0" t="0" r="r" b="b"/>
            <a:pathLst>
              <a:path w="172" h="158">
                <a:moveTo>
                  <a:pt x="169" y="158"/>
                </a:moveTo>
                <a:lnTo>
                  <a:pt x="0" y="3"/>
                </a:lnTo>
                <a:lnTo>
                  <a:pt x="3" y="0"/>
                </a:lnTo>
                <a:lnTo>
                  <a:pt x="172" y="153"/>
                </a:lnTo>
                <a:lnTo>
                  <a:pt x="169" y="158"/>
                </a:lnTo>
                <a:close/>
              </a:path>
            </a:pathLst>
          </a:custGeom>
          <a:solidFill>
            <a:srgbClr val="1D91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4" name="Freeform 53"/>
          <p:cNvSpPr>
            <a:spLocks noEditPoints="1"/>
          </p:cNvSpPr>
          <p:nvPr/>
        </p:nvSpPr>
        <p:spPr bwMode="auto">
          <a:xfrm>
            <a:off x="1836425" y="4838753"/>
            <a:ext cx="883613" cy="868477"/>
          </a:xfrm>
          <a:custGeom>
            <a:avLst/>
            <a:gdLst>
              <a:gd name="T0" fmla="*/ 521 w 645"/>
              <a:gd name="T1" fmla="*/ 108 h 634"/>
              <a:gd name="T2" fmla="*/ 110 w 645"/>
              <a:gd name="T3" fmla="*/ 123 h 634"/>
              <a:gd name="T4" fmla="*/ 124 w 645"/>
              <a:gd name="T5" fmla="*/ 527 h 634"/>
              <a:gd name="T6" fmla="*/ 535 w 645"/>
              <a:gd name="T7" fmla="*/ 512 h 634"/>
              <a:gd name="T8" fmla="*/ 521 w 645"/>
              <a:gd name="T9" fmla="*/ 108 h 634"/>
              <a:gd name="T10" fmla="*/ 275 w 645"/>
              <a:gd name="T11" fmla="*/ 548 h 634"/>
              <a:gd name="T12" fmla="*/ 92 w 645"/>
              <a:gd name="T13" fmla="*/ 270 h 634"/>
              <a:gd name="T14" fmla="*/ 370 w 645"/>
              <a:gd name="T15" fmla="*/ 86 h 634"/>
              <a:gd name="T16" fmla="*/ 554 w 645"/>
              <a:gd name="T17" fmla="*/ 365 h 634"/>
              <a:gd name="T18" fmla="*/ 275 w 645"/>
              <a:gd name="T19" fmla="*/ 548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5" h="634">
                <a:moveTo>
                  <a:pt x="521" y="108"/>
                </a:moveTo>
                <a:cubicBezTo>
                  <a:pt x="404" y="0"/>
                  <a:pt x="220" y="7"/>
                  <a:pt x="110" y="123"/>
                </a:cubicBezTo>
                <a:cubicBezTo>
                  <a:pt x="0" y="238"/>
                  <a:pt x="7" y="419"/>
                  <a:pt x="124" y="527"/>
                </a:cubicBezTo>
                <a:cubicBezTo>
                  <a:pt x="242" y="634"/>
                  <a:pt x="426" y="628"/>
                  <a:pt x="535" y="512"/>
                </a:cubicBezTo>
                <a:cubicBezTo>
                  <a:pt x="645" y="396"/>
                  <a:pt x="638" y="215"/>
                  <a:pt x="521" y="108"/>
                </a:cubicBezTo>
                <a:close/>
                <a:moveTo>
                  <a:pt x="275" y="548"/>
                </a:moveTo>
                <a:cubicBezTo>
                  <a:pt x="148" y="522"/>
                  <a:pt x="65" y="398"/>
                  <a:pt x="92" y="270"/>
                </a:cubicBezTo>
                <a:cubicBezTo>
                  <a:pt x="118" y="142"/>
                  <a:pt x="242" y="60"/>
                  <a:pt x="370" y="86"/>
                </a:cubicBezTo>
                <a:cubicBezTo>
                  <a:pt x="498" y="113"/>
                  <a:pt x="580" y="237"/>
                  <a:pt x="554" y="365"/>
                </a:cubicBezTo>
                <a:cubicBezTo>
                  <a:pt x="527" y="492"/>
                  <a:pt x="403" y="575"/>
                  <a:pt x="275" y="548"/>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5" name="Rectangle 54"/>
          <p:cNvSpPr>
            <a:spLocks noChangeArrowheads="1"/>
          </p:cNvSpPr>
          <p:nvPr/>
        </p:nvSpPr>
        <p:spPr bwMode="auto">
          <a:xfrm>
            <a:off x="2022353" y="5129204"/>
            <a:ext cx="493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685800"/>
            <a:r>
              <a:rPr lang="en-US" altLang="en-US" sz="900" dirty="0" smtClean="0">
                <a:latin typeface="+mj-lt"/>
              </a:rPr>
              <a:t>USER</a:t>
            </a:r>
          </a:p>
          <a:p>
            <a:pPr algn="ctr" defTabSz="685800"/>
            <a:r>
              <a:rPr lang="en-US" altLang="en-US" sz="900" dirty="0" smtClean="0">
                <a:latin typeface="+mj-lt"/>
              </a:rPr>
              <a:t>TRAINING</a:t>
            </a:r>
            <a:endParaRPr lang="en-US" altLang="en-US" sz="700" dirty="0">
              <a:latin typeface="+mj-lt"/>
            </a:endParaRPr>
          </a:p>
        </p:txBody>
      </p:sp>
    </p:spTree>
    <p:extLst>
      <p:ext uri="{BB962C8B-B14F-4D97-AF65-F5344CB8AC3E}">
        <p14:creationId xmlns:p14="http://schemas.microsoft.com/office/powerpoint/2010/main" val="1675966842"/>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2018 Golf Tournament Planning</a:t>
            </a:r>
            <a:endParaRPr lang="en-US" dirty="0"/>
          </a:p>
        </p:txBody>
      </p:sp>
      <p:sp>
        <p:nvSpPr>
          <p:cNvPr id="4" name="Content Placeholder 3"/>
          <p:cNvSpPr>
            <a:spLocks noGrp="1"/>
          </p:cNvSpPr>
          <p:nvPr>
            <p:ph idx="1"/>
          </p:nvPr>
        </p:nvSpPr>
        <p:spPr/>
        <p:txBody>
          <a:bodyPr/>
          <a:lstStyle/>
          <a:p>
            <a:r>
              <a:rPr lang="en-US" dirty="0" smtClean="0"/>
              <a:t>Date </a:t>
            </a:r>
            <a:r>
              <a:rPr lang="en-US" dirty="0"/>
              <a:t>selected</a:t>
            </a:r>
          </a:p>
          <a:p>
            <a:r>
              <a:rPr lang="en-US" dirty="0" smtClean="0"/>
              <a:t>Location </a:t>
            </a:r>
            <a:r>
              <a:rPr lang="en-US" dirty="0"/>
              <a:t>selected</a:t>
            </a:r>
          </a:p>
          <a:p>
            <a:r>
              <a:rPr lang="en-US" dirty="0" smtClean="0"/>
              <a:t>Details</a:t>
            </a:r>
            <a:endParaRPr lang="en-US" dirty="0"/>
          </a:p>
        </p:txBody>
      </p:sp>
      <p:sp>
        <p:nvSpPr>
          <p:cNvPr id="3" name="TextBox 2"/>
          <p:cNvSpPr txBox="1"/>
          <p:nvPr/>
        </p:nvSpPr>
        <p:spPr>
          <a:xfrm>
            <a:off x="1524000" y="2895600"/>
            <a:ext cx="6172200" cy="1477328"/>
          </a:xfrm>
          <a:prstGeom prst="rect">
            <a:avLst/>
          </a:prstGeom>
          <a:noFill/>
        </p:spPr>
        <p:txBody>
          <a:bodyPr wrap="square" rtlCol="0">
            <a:spAutoFit/>
          </a:bodyPr>
          <a:lstStyle/>
          <a:p>
            <a:r>
              <a:rPr lang="en-CA" b="1" dirty="0"/>
              <a:t>WHEN:</a:t>
            </a:r>
            <a:r>
              <a:rPr lang="en-CA" dirty="0"/>
              <a:t> 	</a:t>
            </a:r>
            <a:r>
              <a:rPr lang="en-CA" dirty="0" smtClean="0"/>
              <a:t>	Thursday</a:t>
            </a:r>
            <a:r>
              <a:rPr lang="en-CA" dirty="0"/>
              <a:t>, May 24, 2018 @ 1:00 pm</a:t>
            </a:r>
            <a:endParaRPr lang="en-US" dirty="0"/>
          </a:p>
          <a:p>
            <a:r>
              <a:rPr lang="en-CA" b="1" dirty="0"/>
              <a:t>WHERE:</a:t>
            </a:r>
            <a:r>
              <a:rPr lang="en-CA" dirty="0"/>
              <a:t> 	Texas Star Golf Course</a:t>
            </a:r>
            <a:endParaRPr lang="en-US" dirty="0"/>
          </a:p>
          <a:p>
            <a:r>
              <a:rPr lang="en-CA" dirty="0"/>
              <a:t>	</a:t>
            </a:r>
            <a:r>
              <a:rPr lang="en-CA" dirty="0" smtClean="0"/>
              <a:t>	1400 </a:t>
            </a:r>
            <a:r>
              <a:rPr lang="en-CA" dirty="0"/>
              <a:t>Texas Star Parkway</a:t>
            </a:r>
            <a:endParaRPr lang="en-US" dirty="0"/>
          </a:p>
          <a:p>
            <a:r>
              <a:rPr lang="en-CA" dirty="0"/>
              <a:t>	</a:t>
            </a:r>
            <a:r>
              <a:rPr lang="en-CA" dirty="0" smtClean="0"/>
              <a:t>	Euless</a:t>
            </a:r>
            <a:r>
              <a:rPr lang="en-CA" dirty="0"/>
              <a:t>, Texas 76040</a:t>
            </a:r>
            <a:endParaRPr lang="en-US" dirty="0"/>
          </a:p>
          <a:p>
            <a:endParaRPr lang="en-US" dirty="0"/>
          </a:p>
        </p:txBody>
      </p:sp>
      <p:pic>
        <p:nvPicPr>
          <p:cNvPr id="11" name="Picture 10" descr="C:\Users\knpatel\Dropbox\Photos\2016 NTS Golf Tournament\Photo May 26, 7 29 36 PM.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3243" y="4310380"/>
            <a:ext cx="3143250" cy="2357120"/>
          </a:xfrm>
          <a:prstGeom prst="rect">
            <a:avLst/>
          </a:prstGeom>
          <a:ln>
            <a:noFill/>
          </a:ln>
          <a:effectLst>
            <a:softEdge rad="112500"/>
          </a:effectLst>
        </p:spPr>
      </p:pic>
      <p:pic>
        <p:nvPicPr>
          <p:cNvPr id="12" name="Picture 11" descr="C:\Users\knpatel\Dropbox\Photos\2016 NTS Golf Tournament\Photo May 26, 7 30 17 PM.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4267200"/>
            <a:ext cx="3200400" cy="2400300"/>
          </a:xfrm>
          <a:prstGeom prst="rect">
            <a:avLst/>
          </a:prstGeom>
          <a:ln>
            <a:noFill/>
          </a:ln>
          <a:effectLst>
            <a:softEdge rad="112500"/>
          </a:effectLst>
        </p:spPr>
      </p:pic>
      <p:pic>
        <p:nvPicPr>
          <p:cNvPr id="3076" name="Picture 4" descr="C:\Users\knpatel\AppData\Local\Microsoft\Windows\Temporary Internet Files\Content.IE5\VCE8Y9P2\Golf_ball_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1295400"/>
            <a:ext cx="2590800" cy="1456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553831"/>
      </p:ext>
    </p:extLst>
  </p:cSld>
  <p:clrMapOvr>
    <a:masterClrMapping/>
  </p:clrMapOvr>
  <p:transition spd="slow" advTm="10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2018 Plant Tour Planning</a:t>
            </a:r>
            <a:endParaRPr lang="en-US" dirty="0"/>
          </a:p>
        </p:txBody>
      </p:sp>
      <p:sp>
        <p:nvSpPr>
          <p:cNvPr id="4" name="Content Placeholder 3"/>
          <p:cNvSpPr>
            <a:spLocks noGrp="1"/>
          </p:cNvSpPr>
          <p:nvPr>
            <p:ph idx="1"/>
          </p:nvPr>
        </p:nvSpPr>
        <p:spPr/>
        <p:txBody>
          <a:bodyPr/>
          <a:lstStyle/>
          <a:p>
            <a:r>
              <a:rPr lang="en-US" dirty="0" smtClean="0"/>
              <a:t>Ideas </a:t>
            </a:r>
            <a:r>
              <a:rPr lang="en-US" dirty="0"/>
              <a:t>for possible plant </a:t>
            </a:r>
            <a:r>
              <a:rPr lang="en-US" dirty="0" smtClean="0"/>
              <a:t>tour</a:t>
            </a:r>
            <a:endParaRPr lang="en-US" dirty="0"/>
          </a:p>
          <a:p>
            <a:r>
              <a:rPr lang="en-US" dirty="0" smtClean="0"/>
              <a:t>Select </a:t>
            </a:r>
            <a:r>
              <a:rPr lang="en-US" dirty="0"/>
              <a:t>date for plant tour</a:t>
            </a:r>
          </a:p>
        </p:txBody>
      </p:sp>
      <p:sp>
        <p:nvSpPr>
          <p:cNvPr id="6" name="TextBox 5"/>
          <p:cNvSpPr txBox="1"/>
          <p:nvPr/>
        </p:nvSpPr>
        <p:spPr>
          <a:xfrm>
            <a:off x="6422244" y="3951283"/>
            <a:ext cx="1447800" cy="2862322"/>
          </a:xfrm>
          <a:prstGeom prst="rect">
            <a:avLst/>
          </a:prstGeom>
          <a:noFill/>
        </p:spPr>
        <p:txBody>
          <a:bodyPr wrap="square" rtlCol="0">
            <a:spAutoFit/>
          </a:bodyPr>
          <a:lstStyle/>
          <a:p>
            <a:r>
              <a:rPr lang="en-US" sz="18000" dirty="0" smtClean="0">
                <a:solidFill>
                  <a:schemeClr val="accent1"/>
                </a:solidFill>
                <a:latin typeface="Arial Black" panose="020B0A04020102020204" pitchFamily="34" charset="0"/>
              </a:rPr>
              <a:t>?</a:t>
            </a:r>
            <a:endParaRPr lang="en-US" sz="18000" dirty="0">
              <a:solidFill>
                <a:schemeClr val="accent1"/>
              </a:solidFill>
              <a:latin typeface="Arial Black" panose="020B0A04020102020204" pitchFamily="34" charset="0"/>
            </a:endParaRPr>
          </a:p>
        </p:txBody>
      </p:sp>
      <p:grpSp>
        <p:nvGrpSpPr>
          <p:cNvPr id="7" name="Group 6"/>
          <p:cNvGrpSpPr/>
          <p:nvPr/>
        </p:nvGrpSpPr>
        <p:grpSpPr>
          <a:xfrm flipH="1">
            <a:off x="5373107" y="2522032"/>
            <a:ext cx="1926310" cy="3541360"/>
            <a:chOff x="3848796" y="2609349"/>
            <a:chExt cx="1926310" cy="3541360"/>
          </a:xfrm>
        </p:grpSpPr>
        <p:sp>
          <p:nvSpPr>
            <p:cNvPr id="8" name="Freeform 7"/>
            <p:cNvSpPr>
              <a:spLocks/>
            </p:cNvSpPr>
            <p:nvPr/>
          </p:nvSpPr>
          <p:spPr bwMode="auto">
            <a:xfrm>
              <a:off x="4953302" y="5762817"/>
              <a:ext cx="341871" cy="387892"/>
            </a:xfrm>
            <a:custGeom>
              <a:avLst/>
              <a:gdLst>
                <a:gd name="T0" fmla="*/ 42 w 52"/>
                <a:gd name="T1" fmla="*/ 34 h 59"/>
                <a:gd name="T2" fmla="*/ 42 w 52"/>
                <a:gd name="T3" fmla="*/ 10 h 59"/>
                <a:gd name="T4" fmla="*/ 43 w 52"/>
                <a:gd name="T5" fmla="*/ 4 h 59"/>
                <a:gd name="T6" fmla="*/ 7 w 52"/>
                <a:gd name="T7" fmla="*/ 0 h 59"/>
                <a:gd name="T8" fmla="*/ 9 w 52"/>
                <a:gd name="T9" fmla="*/ 10 h 59"/>
                <a:gd name="T10" fmla="*/ 10 w 52"/>
                <a:gd name="T11" fmla="*/ 34 h 59"/>
                <a:gd name="T12" fmla="*/ 0 w 52"/>
                <a:gd name="T13" fmla="*/ 51 h 59"/>
                <a:gd name="T14" fmla="*/ 26 w 52"/>
                <a:gd name="T15" fmla="*/ 57 h 59"/>
                <a:gd name="T16" fmla="*/ 52 w 52"/>
                <a:gd name="T17" fmla="*/ 51 h 59"/>
                <a:gd name="T18" fmla="*/ 42 w 52"/>
                <a:gd name="T19"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9">
                  <a:moveTo>
                    <a:pt x="42" y="34"/>
                  </a:moveTo>
                  <a:cubicBezTo>
                    <a:pt x="42" y="29"/>
                    <a:pt x="41" y="22"/>
                    <a:pt x="42" y="10"/>
                  </a:cubicBezTo>
                  <a:cubicBezTo>
                    <a:pt x="43" y="8"/>
                    <a:pt x="43" y="6"/>
                    <a:pt x="43" y="4"/>
                  </a:cubicBezTo>
                  <a:cubicBezTo>
                    <a:pt x="35" y="3"/>
                    <a:pt x="21" y="2"/>
                    <a:pt x="7" y="0"/>
                  </a:cubicBezTo>
                  <a:cubicBezTo>
                    <a:pt x="8" y="3"/>
                    <a:pt x="9" y="6"/>
                    <a:pt x="9" y="10"/>
                  </a:cubicBezTo>
                  <a:cubicBezTo>
                    <a:pt x="11" y="22"/>
                    <a:pt x="10" y="29"/>
                    <a:pt x="10" y="34"/>
                  </a:cubicBezTo>
                  <a:cubicBezTo>
                    <a:pt x="4" y="38"/>
                    <a:pt x="0" y="44"/>
                    <a:pt x="0" y="51"/>
                  </a:cubicBezTo>
                  <a:cubicBezTo>
                    <a:pt x="0" y="59"/>
                    <a:pt x="11" y="57"/>
                    <a:pt x="26" y="57"/>
                  </a:cubicBezTo>
                  <a:cubicBezTo>
                    <a:pt x="40" y="57"/>
                    <a:pt x="52" y="59"/>
                    <a:pt x="52" y="51"/>
                  </a:cubicBezTo>
                  <a:cubicBezTo>
                    <a:pt x="52" y="44"/>
                    <a:pt x="48" y="38"/>
                    <a:pt x="42" y="34"/>
                  </a:cubicBezTo>
                  <a:close/>
                </a:path>
              </a:pathLst>
            </a:custGeom>
            <a:solidFill>
              <a:srgbClr val="BD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1" tIns="34291" rIns="68581"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9" name="Freeform 8"/>
            <p:cNvSpPr>
              <a:spLocks/>
            </p:cNvSpPr>
            <p:nvPr/>
          </p:nvSpPr>
          <p:spPr bwMode="auto">
            <a:xfrm>
              <a:off x="3848796" y="2672832"/>
              <a:ext cx="1926310" cy="3471303"/>
            </a:xfrm>
            <a:custGeom>
              <a:avLst/>
              <a:gdLst>
                <a:gd name="T0" fmla="*/ 229 w 293"/>
                <a:gd name="T1" fmla="*/ 347 h 528"/>
                <a:gd name="T2" fmla="*/ 271 w 293"/>
                <a:gd name="T3" fmla="*/ 308 h 528"/>
                <a:gd name="T4" fmla="*/ 189 w 293"/>
                <a:gd name="T5" fmla="*/ 215 h 528"/>
                <a:gd name="T6" fmla="*/ 276 w 293"/>
                <a:gd name="T7" fmla="*/ 100 h 528"/>
                <a:gd name="T8" fmla="*/ 76 w 293"/>
                <a:gd name="T9" fmla="*/ 100 h 528"/>
                <a:gd name="T10" fmla="*/ 141 w 293"/>
                <a:gd name="T11" fmla="*/ 215 h 528"/>
                <a:gd name="T12" fmla="*/ 19 w 293"/>
                <a:gd name="T13" fmla="*/ 284 h 528"/>
                <a:gd name="T14" fmla="*/ 1 w 293"/>
                <a:gd name="T15" fmla="*/ 294 h 528"/>
                <a:gd name="T16" fmla="*/ 7 w 293"/>
                <a:gd name="T17" fmla="*/ 302 h 528"/>
                <a:gd name="T18" fmla="*/ 10 w 293"/>
                <a:gd name="T19" fmla="*/ 295 h 528"/>
                <a:gd name="T20" fmla="*/ 8 w 293"/>
                <a:gd name="T21" fmla="*/ 315 h 528"/>
                <a:gd name="T22" fmla="*/ 16 w 293"/>
                <a:gd name="T23" fmla="*/ 302 h 528"/>
                <a:gd name="T24" fmla="*/ 18 w 293"/>
                <a:gd name="T25" fmla="*/ 302 h 528"/>
                <a:gd name="T26" fmla="*/ 25 w 293"/>
                <a:gd name="T27" fmla="*/ 320 h 528"/>
                <a:gd name="T28" fmla="*/ 27 w 293"/>
                <a:gd name="T29" fmla="*/ 300 h 528"/>
                <a:gd name="T30" fmla="*/ 34 w 293"/>
                <a:gd name="T31" fmla="*/ 317 h 528"/>
                <a:gd name="T32" fmla="*/ 43 w 293"/>
                <a:gd name="T33" fmla="*/ 292 h 528"/>
                <a:gd name="T34" fmla="*/ 45 w 293"/>
                <a:gd name="T35" fmla="*/ 293 h 528"/>
                <a:gd name="T36" fmla="*/ 56 w 293"/>
                <a:gd name="T37" fmla="*/ 299 h 528"/>
                <a:gd name="T38" fmla="*/ 89 w 293"/>
                <a:gd name="T39" fmla="*/ 264 h 528"/>
                <a:gd name="T40" fmla="*/ 116 w 293"/>
                <a:gd name="T41" fmla="*/ 308 h 528"/>
                <a:gd name="T42" fmla="*/ 135 w 293"/>
                <a:gd name="T43" fmla="*/ 439 h 528"/>
                <a:gd name="T44" fmla="*/ 214 w 293"/>
                <a:gd name="T45" fmla="*/ 467 h 528"/>
                <a:gd name="T46" fmla="*/ 220 w 293"/>
                <a:gd name="T47" fmla="*/ 496 h 528"/>
                <a:gd name="T48" fmla="*/ 257 w 293"/>
                <a:gd name="T49" fmla="*/ 488 h 528"/>
                <a:gd name="T50" fmla="*/ 238 w 293"/>
                <a:gd name="T51" fmla="*/ 434 h 528"/>
                <a:gd name="T52" fmla="*/ 203 w 293"/>
                <a:gd name="T53" fmla="*/ 424 h 528"/>
                <a:gd name="T54" fmla="*/ 171 w 293"/>
                <a:gd name="T55" fmla="*/ 375 h 528"/>
                <a:gd name="T56" fmla="*/ 208 w 293"/>
                <a:gd name="T57" fmla="*/ 420 h 528"/>
                <a:gd name="T58" fmla="*/ 224 w 293"/>
                <a:gd name="T59" fmla="*/ 413 h 528"/>
                <a:gd name="T60" fmla="*/ 223 w 293"/>
                <a:gd name="T61" fmla="*/ 351 h 528"/>
                <a:gd name="T62" fmla="*/ 212 w 293"/>
                <a:gd name="T63" fmla="*/ 316 h 528"/>
                <a:gd name="T64" fmla="*/ 211 w 293"/>
                <a:gd name="T65" fmla="*/ 314 h 528"/>
                <a:gd name="T66" fmla="*/ 219 w 293"/>
                <a:gd name="T67" fmla="*/ 295 h 528"/>
                <a:gd name="T68" fmla="*/ 261 w 293"/>
                <a:gd name="T69" fmla="*/ 276 h 528"/>
                <a:gd name="T70" fmla="*/ 236 w 293"/>
                <a:gd name="T71" fmla="*/ 296 h 528"/>
                <a:gd name="T72" fmla="*/ 216 w 293"/>
                <a:gd name="T73" fmla="*/ 311 h 528"/>
                <a:gd name="T74" fmla="*/ 218 w 293"/>
                <a:gd name="T75" fmla="*/ 31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3" h="528">
                  <a:moveTo>
                    <a:pt x="218" y="318"/>
                  </a:moveTo>
                  <a:cubicBezTo>
                    <a:pt x="216" y="324"/>
                    <a:pt x="222" y="348"/>
                    <a:pt x="229" y="347"/>
                  </a:cubicBezTo>
                  <a:cubicBezTo>
                    <a:pt x="239" y="345"/>
                    <a:pt x="252" y="333"/>
                    <a:pt x="258" y="326"/>
                  </a:cubicBezTo>
                  <a:cubicBezTo>
                    <a:pt x="266" y="316"/>
                    <a:pt x="266" y="315"/>
                    <a:pt x="271" y="308"/>
                  </a:cubicBezTo>
                  <a:cubicBezTo>
                    <a:pt x="275" y="301"/>
                    <a:pt x="293" y="280"/>
                    <a:pt x="291" y="273"/>
                  </a:cubicBezTo>
                  <a:cubicBezTo>
                    <a:pt x="283" y="246"/>
                    <a:pt x="218" y="222"/>
                    <a:pt x="189" y="215"/>
                  </a:cubicBezTo>
                  <a:cubicBezTo>
                    <a:pt x="186" y="215"/>
                    <a:pt x="186" y="205"/>
                    <a:pt x="191" y="199"/>
                  </a:cubicBezTo>
                  <a:cubicBezTo>
                    <a:pt x="239" y="192"/>
                    <a:pt x="276" y="151"/>
                    <a:pt x="276" y="100"/>
                  </a:cubicBezTo>
                  <a:cubicBezTo>
                    <a:pt x="276" y="45"/>
                    <a:pt x="231" y="0"/>
                    <a:pt x="176" y="0"/>
                  </a:cubicBezTo>
                  <a:cubicBezTo>
                    <a:pt x="121" y="0"/>
                    <a:pt x="76" y="45"/>
                    <a:pt x="76" y="100"/>
                  </a:cubicBezTo>
                  <a:cubicBezTo>
                    <a:pt x="76" y="144"/>
                    <a:pt x="103" y="180"/>
                    <a:pt x="142" y="194"/>
                  </a:cubicBezTo>
                  <a:cubicBezTo>
                    <a:pt x="146" y="201"/>
                    <a:pt x="147" y="215"/>
                    <a:pt x="141" y="215"/>
                  </a:cubicBezTo>
                  <a:cubicBezTo>
                    <a:pt x="107" y="218"/>
                    <a:pt x="92" y="228"/>
                    <a:pt x="85" y="233"/>
                  </a:cubicBezTo>
                  <a:cubicBezTo>
                    <a:pt x="74" y="242"/>
                    <a:pt x="33" y="275"/>
                    <a:pt x="19" y="284"/>
                  </a:cubicBezTo>
                  <a:cubicBezTo>
                    <a:pt x="18" y="284"/>
                    <a:pt x="18" y="284"/>
                    <a:pt x="18" y="284"/>
                  </a:cubicBezTo>
                  <a:cubicBezTo>
                    <a:pt x="5" y="286"/>
                    <a:pt x="1" y="291"/>
                    <a:pt x="1" y="294"/>
                  </a:cubicBezTo>
                  <a:cubicBezTo>
                    <a:pt x="1" y="301"/>
                    <a:pt x="1" y="301"/>
                    <a:pt x="1" y="301"/>
                  </a:cubicBezTo>
                  <a:cubicBezTo>
                    <a:pt x="0" y="307"/>
                    <a:pt x="6" y="308"/>
                    <a:pt x="7" y="302"/>
                  </a:cubicBezTo>
                  <a:cubicBezTo>
                    <a:pt x="7" y="302"/>
                    <a:pt x="7" y="305"/>
                    <a:pt x="8" y="298"/>
                  </a:cubicBezTo>
                  <a:cubicBezTo>
                    <a:pt x="8" y="297"/>
                    <a:pt x="9" y="296"/>
                    <a:pt x="10" y="295"/>
                  </a:cubicBezTo>
                  <a:cubicBezTo>
                    <a:pt x="9" y="296"/>
                    <a:pt x="9" y="297"/>
                    <a:pt x="8" y="298"/>
                  </a:cubicBezTo>
                  <a:cubicBezTo>
                    <a:pt x="8" y="306"/>
                    <a:pt x="8" y="315"/>
                    <a:pt x="8" y="315"/>
                  </a:cubicBezTo>
                  <a:cubicBezTo>
                    <a:pt x="7" y="321"/>
                    <a:pt x="15" y="322"/>
                    <a:pt x="16" y="316"/>
                  </a:cubicBezTo>
                  <a:cubicBezTo>
                    <a:pt x="16" y="316"/>
                    <a:pt x="15" y="310"/>
                    <a:pt x="16" y="302"/>
                  </a:cubicBezTo>
                  <a:cubicBezTo>
                    <a:pt x="16" y="301"/>
                    <a:pt x="18" y="299"/>
                    <a:pt x="19" y="298"/>
                  </a:cubicBezTo>
                  <a:cubicBezTo>
                    <a:pt x="18" y="299"/>
                    <a:pt x="18" y="301"/>
                    <a:pt x="18" y="302"/>
                  </a:cubicBezTo>
                  <a:cubicBezTo>
                    <a:pt x="17" y="309"/>
                    <a:pt x="17" y="319"/>
                    <a:pt x="17" y="319"/>
                  </a:cubicBezTo>
                  <a:cubicBezTo>
                    <a:pt x="16" y="325"/>
                    <a:pt x="24" y="326"/>
                    <a:pt x="25" y="320"/>
                  </a:cubicBezTo>
                  <a:cubicBezTo>
                    <a:pt x="25" y="320"/>
                    <a:pt x="25" y="311"/>
                    <a:pt x="26" y="303"/>
                  </a:cubicBezTo>
                  <a:cubicBezTo>
                    <a:pt x="26" y="302"/>
                    <a:pt x="26" y="301"/>
                    <a:pt x="27" y="300"/>
                  </a:cubicBezTo>
                  <a:cubicBezTo>
                    <a:pt x="27" y="308"/>
                    <a:pt x="26" y="316"/>
                    <a:pt x="26" y="316"/>
                  </a:cubicBezTo>
                  <a:cubicBezTo>
                    <a:pt x="26" y="322"/>
                    <a:pt x="34" y="323"/>
                    <a:pt x="34" y="317"/>
                  </a:cubicBezTo>
                  <a:cubicBezTo>
                    <a:pt x="34" y="317"/>
                    <a:pt x="35" y="308"/>
                    <a:pt x="35" y="300"/>
                  </a:cubicBezTo>
                  <a:cubicBezTo>
                    <a:pt x="36" y="297"/>
                    <a:pt x="40" y="292"/>
                    <a:pt x="43" y="292"/>
                  </a:cubicBezTo>
                  <a:cubicBezTo>
                    <a:pt x="46" y="292"/>
                    <a:pt x="49" y="290"/>
                    <a:pt x="49" y="290"/>
                  </a:cubicBezTo>
                  <a:cubicBezTo>
                    <a:pt x="49" y="293"/>
                    <a:pt x="47" y="293"/>
                    <a:pt x="45" y="293"/>
                  </a:cubicBezTo>
                  <a:cubicBezTo>
                    <a:pt x="39" y="293"/>
                    <a:pt x="39" y="302"/>
                    <a:pt x="45" y="302"/>
                  </a:cubicBezTo>
                  <a:cubicBezTo>
                    <a:pt x="45" y="302"/>
                    <a:pt x="54" y="301"/>
                    <a:pt x="56" y="299"/>
                  </a:cubicBezTo>
                  <a:cubicBezTo>
                    <a:pt x="59" y="294"/>
                    <a:pt x="59" y="289"/>
                    <a:pt x="55" y="285"/>
                  </a:cubicBezTo>
                  <a:cubicBezTo>
                    <a:pt x="62" y="280"/>
                    <a:pt x="75" y="275"/>
                    <a:pt x="89" y="264"/>
                  </a:cubicBezTo>
                  <a:cubicBezTo>
                    <a:pt x="102" y="254"/>
                    <a:pt x="112" y="255"/>
                    <a:pt x="113" y="259"/>
                  </a:cubicBezTo>
                  <a:cubicBezTo>
                    <a:pt x="114" y="264"/>
                    <a:pt x="115" y="288"/>
                    <a:pt x="116" y="308"/>
                  </a:cubicBezTo>
                  <a:cubicBezTo>
                    <a:pt x="118" y="330"/>
                    <a:pt x="112" y="350"/>
                    <a:pt x="113" y="370"/>
                  </a:cubicBezTo>
                  <a:cubicBezTo>
                    <a:pt x="113" y="388"/>
                    <a:pt x="120" y="423"/>
                    <a:pt x="135" y="439"/>
                  </a:cubicBezTo>
                  <a:cubicBezTo>
                    <a:pt x="142" y="447"/>
                    <a:pt x="150" y="453"/>
                    <a:pt x="157" y="457"/>
                  </a:cubicBezTo>
                  <a:cubicBezTo>
                    <a:pt x="180" y="466"/>
                    <a:pt x="204" y="467"/>
                    <a:pt x="214" y="467"/>
                  </a:cubicBezTo>
                  <a:cubicBezTo>
                    <a:pt x="232" y="467"/>
                    <a:pt x="227" y="479"/>
                    <a:pt x="226" y="482"/>
                  </a:cubicBezTo>
                  <a:cubicBezTo>
                    <a:pt x="225" y="490"/>
                    <a:pt x="222" y="493"/>
                    <a:pt x="220" y="496"/>
                  </a:cubicBezTo>
                  <a:cubicBezTo>
                    <a:pt x="214" y="509"/>
                    <a:pt x="223" y="527"/>
                    <a:pt x="235" y="527"/>
                  </a:cubicBezTo>
                  <a:cubicBezTo>
                    <a:pt x="246" y="528"/>
                    <a:pt x="252" y="504"/>
                    <a:pt x="257" y="488"/>
                  </a:cubicBezTo>
                  <a:cubicBezTo>
                    <a:pt x="262" y="472"/>
                    <a:pt x="274" y="436"/>
                    <a:pt x="244" y="434"/>
                  </a:cubicBezTo>
                  <a:cubicBezTo>
                    <a:pt x="243" y="434"/>
                    <a:pt x="241" y="434"/>
                    <a:pt x="238" y="434"/>
                  </a:cubicBezTo>
                  <a:cubicBezTo>
                    <a:pt x="238" y="434"/>
                    <a:pt x="238" y="434"/>
                    <a:pt x="238" y="434"/>
                  </a:cubicBezTo>
                  <a:cubicBezTo>
                    <a:pt x="230" y="434"/>
                    <a:pt x="213" y="430"/>
                    <a:pt x="203" y="424"/>
                  </a:cubicBezTo>
                  <a:cubicBezTo>
                    <a:pt x="196" y="420"/>
                    <a:pt x="182" y="413"/>
                    <a:pt x="178" y="412"/>
                  </a:cubicBezTo>
                  <a:cubicBezTo>
                    <a:pt x="177" y="384"/>
                    <a:pt x="170" y="374"/>
                    <a:pt x="171" y="375"/>
                  </a:cubicBezTo>
                  <a:cubicBezTo>
                    <a:pt x="177" y="382"/>
                    <a:pt x="181" y="390"/>
                    <a:pt x="183" y="409"/>
                  </a:cubicBezTo>
                  <a:cubicBezTo>
                    <a:pt x="192" y="412"/>
                    <a:pt x="201" y="416"/>
                    <a:pt x="208" y="420"/>
                  </a:cubicBezTo>
                  <a:cubicBezTo>
                    <a:pt x="212" y="423"/>
                    <a:pt x="217" y="424"/>
                    <a:pt x="222" y="426"/>
                  </a:cubicBezTo>
                  <a:cubicBezTo>
                    <a:pt x="223" y="422"/>
                    <a:pt x="224" y="417"/>
                    <a:pt x="224" y="413"/>
                  </a:cubicBezTo>
                  <a:cubicBezTo>
                    <a:pt x="227" y="396"/>
                    <a:pt x="224" y="368"/>
                    <a:pt x="224" y="368"/>
                  </a:cubicBezTo>
                  <a:cubicBezTo>
                    <a:pt x="224" y="368"/>
                    <a:pt x="224" y="360"/>
                    <a:pt x="223" y="351"/>
                  </a:cubicBezTo>
                  <a:cubicBezTo>
                    <a:pt x="222" y="350"/>
                    <a:pt x="221" y="349"/>
                    <a:pt x="220" y="348"/>
                  </a:cubicBezTo>
                  <a:cubicBezTo>
                    <a:pt x="214" y="341"/>
                    <a:pt x="211" y="323"/>
                    <a:pt x="212" y="316"/>
                  </a:cubicBezTo>
                  <a:cubicBezTo>
                    <a:pt x="212" y="316"/>
                    <a:pt x="212" y="316"/>
                    <a:pt x="212" y="316"/>
                  </a:cubicBezTo>
                  <a:cubicBezTo>
                    <a:pt x="212" y="315"/>
                    <a:pt x="211" y="315"/>
                    <a:pt x="211" y="314"/>
                  </a:cubicBezTo>
                  <a:cubicBezTo>
                    <a:pt x="209" y="310"/>
                    <a:pt x="209" y="306"/>
                    <a:pt x="211" y="302"/>
                  </a:cubicBezTo>
                  <a:cubicBezTo>
                    <a:pt x="213" y="300"/>
                    <a:pt x="216" y="297"/>
                    <a:pt x="219" y="295"/>
                  </a:cubicBezTo>
                  <a:cubicBezTo>
                    <a:pt x="219" y="284"/>
                    <a:pt x="220" y="275"/>
                    <a:pt x="219" y="268"/>
                  </a:cubicBezTo>
                  <a:cubicBezTo>
                    <a:pt x="227" y="273"/>
                    <a:pt x="260" y="274"/>
                    <a:pt x="261" y="276"/>
                  </a:cubicBezTo>
                  <a:cubicBezTo>
                    <a:pt x="261" y="277"/>
                    <a:pt x="258" y="290"/>
                    <a:pt x="255" y="292"/>
                  </a:cubicBezTo>
                  <a:cubicBezTo>
                    <a:pt x="246" y="297"/>
                    <a:pt x="241" y="297"/>
                    <a:pt x="236" y="296"/>
                  </a:cubicBezTo>
                  <a:cubicBezTo>
                    <a:pt x="230" y="296"/>
                    <a:pt x="219" y="300"/>
                    <a:pt x="217" y="305"/>
                  </a:cubicBezTo>
                  <a:cubicBezTo>
                    <a:pt x="215" y="308"/>
                    <a:pt x="216" y="310"/>
                    <a:pt x="216" y="311"/>
                  </a:cubicBezTo>
                  <a:cubicBezTo>
                    <a:pt x="218" y="315"/>
                    <a:pt x="230" y="306"/>
                    <a:pt x="231" y="306"/>
                  </a:cubicBezTo>
                  <a:cubicBezTo>
                    <a:pt x="236" y="305"/>
                    <a:pt x="219" y="313"/>
                    <a:pt x="218" y="318"/>
                  </a:cubicBezTo>
                  <a:close/>
                </a:path>
              </a:pathLst>
            </a:custGeom>
            <a:solidFill>
              <a:srgbClr val="BD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1" tIns="34291" rIns="68581"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10" name="Овал 67"/>
            <p:cNvSpPr/>
            <p:nvPr/>
          </p:nvSpPr>
          <p:spPr>
            <a:xfrm rot="10800000">
              <a:off x="4435606" y="2609349"/>
              <a:ext cx="1235678" cy="1123344"/>
            </a:xfrm>
            <a:prstGeom prst="ellipse">
              <a:avLst/>
            </a:prstGeom>
            <a:gradFill>
              <a:gsLst>
                <a:gs pos="0">
                  <a:schemeClr val="bg1">
                    <a:alpha val="0"/>
                  </a:schemeClr>
                </a:gs>
                <a:gs pos="100000">
                  <a:schemeClr val="bg1">
                    <a:alpha val="4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dirty="0"/>
            </a:p>
          </p:txBody>
        </p:sp>
      </p:grpSp>
      <p:sp>
        <p:nvSpPr>
          <p:cNvPr id="11" name="Oval 10"/>
          <p:cNvSpPr/>
          <p:nvPr/>
        </p:nvSpPr>
        <p:spPr>
          <a:xfrm>
            <a:off x="1244619" y="2780263"/>
            <a:ext cx="3230118" cy="3230118"/>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5"/>
          <p:cNvSpPr>
            <a:spLocks noChangeArrowheads="1"/>
          </p:cNvSpPr>
          <p:nvPr/>
        </p:nvSpPr>
        <p:spPr bwMode="auto">
          <a:xfrm>
            <a:off x="3444576" y="4935988"/>
            <a:ext cx="257477" cy="255178"/>
          </a:xfrm>
          <a:prstGeom prst="ellipse">
            <a:avLst/>
          </a:pr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3" name="Freeform 6"/>
          <p:cNvSpPr>
            <a:spLocks noEditPoints="1"/>
          </p:cNvSpPr>
          <p:nvPr/>
        </p:nvSpPr>
        <p:spPr bwMode="auto">
          <a:xfrm>
            <a:off x="3533467" y="4983499"/>
            <a:ext cx="81995" cy="155559"/>
          </a:xfrm>
          <a:custGeom>
            <a:avLst/>
            <a:gdLst>
              <a:gd name="T0" fmla="*/ 28 w 45"/>
              <a:gd name="T1" fmla="*/ 78 h 86"/>
              <a:gd name="T2" fmla="*/ 28 w 45"/>
              <a:gd name="T3" fmla="*/ 86 h 86"/>
              <a:gd name="T4" fmla="*/ 19 w 45"/>
              <a:gd name="T5" fmla="*/ 86 h 86"/>
              <a:gd name="T6" fmla="*/ 19 w 45"/>
              <a:gd name="T7" fmla="*/ 78 h 86"/>
              <a:gd name="T8" fmla="*/ 0 w 45"/>
              <a:gd name="T9" fmla="*/ 75 h 86"/>
              <a:gd name="T10" fmla="*/ 4 w 45"/>
              <a:gd name="T11" fmla="*/ 64 h 86"/>
              <a:gd name="T12" fmla="*/ 19 w 45"/>
              <a:gd name="T13" fmla="*/ 68 h 86"/>
              <a:gd name="T14" fmla="*/ 19 w 45"/>
              <a:gd name="T15" fmla="*/ 47 h 86"/>
              <a:gd name="T16" fmla="*/ 0 w 45"/>
              <a:gd name="T17" fmla="*/ 27 h 86"/>
              <a:gd name="T18" fmla="*/ 19 w 45"/>
              <a:gd name="T19" fmla="*/ 9 h 86"/>
              <a:gd name="T20" fmla="*/ 19 w 45"/>
              <a:gd name="T21" fmla="*/ 0 h 86"/>
              <a:gd name="T22" fmla="*/ 28 w 45"/>
              <a:gd name="T23" fmla="*/ 0 h 86"/>
              <a:gd name="T24" fmla="*/ 28 w 45"/>
              <a:gd name="T25" fmla="*/ 9 h 86"/>
              <a:gd name="T26" fmla="*/ 43 w 45"/>
              <a:gd name="T27" fmla="*/ 12 h 86"/>
              <a:gd name="T28" fmla="*/ 39 w 45"/>
              <a:gd name="T29" fmla="*/ 23 h 86"/>
              <a:gd name="T30" fmla="*/ 28 w 45"/>
              <a:gd name="T31" fmla="*/ 19 h 86"/>
              <a:gd name="T32" fmla="*/ 28 w 45"/>
              <a:gd name="T33" fmla="*/ 38 h 86"/>
              <a:gd name="T34" fmla="*/ 45 w 45"/>
              <a:gd name="T35" fmla="*/ 59 h 86"/>
              <a:gd name="T36" fmla="*/ 28 w 45"/>
              <a:gd name="T37" fmla="*/ 78 h 86"/>
              <a:gd name="T38" fmla="*/ 19 w 45"/>
              <a:gd name="T39" fmla="*/ 20 h 86"/>
              <a:gd name="T40" fmla="*/ 13 w 45"/>
              <a:gd name="T41" fmla="*/ 27 h 86"/>
              <a:gd name="T42" fmla="*/ 19 w 45"/>
              <a:gd name="T43" fmla="*/ 34 h 86"/>
              <a:gd name="T44" fmla="*/ 19 w 45"/>
              <a:gd name="T45" fmla="*/ 20 h 86"/>
              <a:gd name="T46" fmla="*/ 27 w 45"/>
              <a:gd name="T47" fmla="*/ 51 h 86"/>
              <a:gd name="T48" fmla="*/ 27 w 45"/>
              <a:gd name="T49" fmla="*/ 67 h 86"/>
              <a:gd name="T50" fmla="*/ 33 w 45"/>
              <a:gd name="T51" fmla="*/ 59 h 86"/>
              <a:gd name="T52" fmla="*/ 27 w 45"/>
              <a:gd name="T53"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86">
                <a:moveTo>
                  <a:pt x="28" y="78"/>
                </a:moveTo>
                <a:cubicBezTo>
                  <a:pt x="28" y="86"/>
                  <a:pt x="28" y="86"/>
                  <a:pt x="28" y="86"/>
                </a:cubicBezTo>
                <a:cubicBezTo>
                  <a:pt x="19" y="86"/>
                  <a:pt x="19" y="86"/>
                  <a:pt x="19" y="86"/>
                </a:cubicBezTo>
                <a:cubicBezTo>
                  <a:pt x="19" y="78"/>
                  <a:pt x="19" y="78"/>
                  <a:pt x="19" y="78"/>
                </a:cubicBezTo>
                <a:cubicBezTo>
                  <a:pt x="12" y="78"/>
                  <a:pt x="6" y="77"/>
                  <a:pt x="0" y="75"/>
                </a:cubicBezTo>
                <a:cubicBezTo>
                  <a:pt x="4" y="64"/>
                  <a:pt x="4" y="64"/>
                  <a:pt x="4" y="64"/>
                </a:cubicBezTo>
                <a:cubicBezTo>
                  <a:pt x="9" y="66"/>
                  <a:pt x="14" y="68"/>
                  <a:pt x="19" y="68"/>
                </a:cubicBezTo>
                <a:cubicBezTo>
                  <a:pt x="19" y="47"/>
                  <a:pt x="19" y="47"/>
                  <a:pt x="19" y="47"/>
                </a:cubicBezTo>
                <a:cubicBezTo>
                  <a:pt x="10" y="44"/>
                  <a:pt x="0" y="40"/>
                  <a:pt x="0" y="27"/>
                </a:cubicBezTo>
                <a:cubicBezTo>
                  <a:pt x="0" y="16"/>
                  <a:pt x="9" y="11"/>
                  <a:pt x="19" y="9"/>
                </a:cubicBezTo>
                <a:cubicBezTo>
                  <a:pt x="19" y="0"/>
                  <a:pt x="19" y="0"/>
                  <a:pt x="19" y="0"/>
                </a:cubicBezTo>
                <a:cubicBezTo>
                  <a:pt x="28" y="0"/>
                  <a:pt x="28" y="0"/>
                  <a:pt x="28" y="0"/>
                </a:cubicBezTo>
                <a:cubicBezTo>
                  <a:pt x="28" y="9"/>
                  <a:pt x="28" y="9"/>
                  <a:pt x="28" y="9"/>
                </a:cubicBezTo>
                <a:cubicBezTo>
                  <a:pt x="32" y="9"/>
                  <a:pt x="38" y="11"/>
                  <a:pt x="43" y="12"/>
                </a:cubicBezTo>
                <a:cubicBezTo>
                  <a:pt x="39" y="23"/>
                  <a:pt x="39" y="23"/>
                  <a:pt x="39" y="23"/>
                </a:cubicBezTo>
                <a:cubicBezTo>
                  <a:pt x="36" y="21"/>
                  <a:pt x="32" y="20"/>
                  <a:pt x="28" y="19"/>
                </a:cubicBezTo>
                <a:cubicBezTo>
                  <a:pt x="28" y="38"/>
                  <a:pt x="28" y="38"/>
                  <a:pt x="28" y="38"/>
                </a:cubicBezTo>
                <a:cubicBezTo>
                  <a:pt x="36" y="41"/>
                  <a:pt x="45" y="46"/>
                  <a:pt x="45" y="59"/>
                </a:cubicBezTo>
                <a:cubicBezTo>
                  <a:pt x="45" y="72"/>
                  <a:pt x="38" y="76"/>
                  <a:pt x="28" y="78"/>
                </a:cubicBezTo>
                <a:moveTo>
                  <a:pt x="19" y="20"/>
                </a:moveTo>
                <a:cubicBezTo>
                  <a:pt x="14" y="21"/>
                  <a:pt x="13" y="24"/>
                  <a:pt x="13" y="27"/>
                </a:cubicBezTo>
                <a:cubicBezTo>
                  <a:pt x="13" y="31"/>
                  <a:pt x="15" y="33"/>
                  <a:pt x="19" y="34"/>
                </a:cubicBezTo>
                <a:lnTo>
                  <a:pt x="19" y="20"/>
                </a:lnTo>
                <a:close/>
                <a:moveTo>
                  <a:pt x="27" y="51"/>
                </a:moveTo>
                <a:cubicBezTo>
                  <a:pt x="27" y="67"/>
                  <a:pt x="27" y="67"/>
                  <a:pt x="27" y="67"/>
                </a:cubicBezTo>
                <a:cubicBezTo>
                  <a:pt x="31" y="66"/>
                  <a:pt x="33" y="64"/>
                  <a:pt x="33" y="59"/>
                </a:cubicBezTo>
                <a:cubicBezTo>
                  <a:pt x="33" y="56"/>
                  <a:pt x="30" y="53"/>
                  <a:pt x="27" y="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4" name="Freeform 7"/>
          <p:cNvSpPr>
            <a:spLocks/>
          </p:cNvSpPr>
          <p:nvPr/>
        </p:nvSpPr>
        <p:spPr bwMode="auto">
          <a:xfrm>
            <a:off x="2396834" y="3530554"/>
            <a:ext cx="940249" cy="1286616"/>
          </a:xfrm>
          <a:custGeom>
            <a:avLst/>
            <a:gdLst>
              <a:gd name="T0" fmla="*/ 519 w 519"/>
              <a:gd name="T1" fmla="*/ 679 h 710"/>
              <a:gd name="T2" fmla="*/ 489 w 519"/>
              <a:gd name="T3" fmla="*/ 708 h 710"/>
              <a:gd name="T4" fmla="*/ 32 w 519"/>
              <a:gd name="T5" fmla="*/ 710 h 710"/>
              <a:gd name="T6" fmla="*/ 2 w 519"/>
              <a:gd name="T7" fmla="*/ 680 h 710"/>
              <a:gd name="T8" fmla="*/ 0 w 519"/>
              <a:gd name="T9" fmla="*/ 31 h 710"/>
              <a:gd name="T10" fmla="*/ 29 w 519"/>
              <a:gd name="T11" fmla="*/ 1 h 710"/>
              <a:gd name="T12" fmla="*/ 487 w 519"/>
              <a:gd name="T13" fmla="*/ 0 h 710"/>
              <a:gd name="T14" fmla="*/ 517 w 519"/>
              <a:gd name="T15" fmla="*/ 29 h 710"/>
              <a:gd name="T16" fmla="*/ 519 w 519"/>
              <a:gd name="T17" fmla="*/ 679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9" h="710">
                <a:moveTo>
                  <a:pt x="519" y="679"/>
                </a:moveTo>
                <a:cubicBezTo>
                  <a:pt x="519" y="695"/>
                  <a:pt x="506" y="708"/>
                  <a:pt x="489" y="708"/>
                </a:cubicBezTo>
                <a:cubicBezTo>
                  <a:pt x="32" y="710"/>
                  <a:pt x="32" y="710"/>
                  <a:pt x="32" y="710"/>
                </a:cubicBezTo>
                <a:cubicBezTo>
                  <a:pt x="15" y="710"/>
                  <a:pt x="2" y="697"/>
                  <a:pt x="2" y="680"/>
                </a:cubicBezTo>
                <a:cubicBezTo>
                  <a:pt x="0" y="31"/>
                  <a:pt x="0" y="31"/>
                  <a:pt x="0" y="31"/>
                </a:cubicBezTo>
                <a:cubicBezTo>
                  <a:pt x="0" y="15"/>
                  <a:pt x="13" y="1"/>
                  <a:pt x="29" y="1"/>
                </a:cubicBezTo>
                <a:cubicBezTo>
                  <a:pt x="487" y="0"/>
                  <a:pt x="487" y="0"/>
                  <a:pt x="487" y="0"/>
                </a:cubicBezTo>
                <a:cubicBezTo>
                  <a:pt x="503" y="0"/>
                  <a:pt x="516" y="13"/>
                  <a:pt x="517" y="29"/>
                </a:cubicBezTo>
                <a:lnTo>
                  <a:pt x="519" y="679"/>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8"/>
          <p:cNvSpPr>
            <a:spLocks/>
          </p:cNvSpPr>
          <p:nvPr/>
        </p:nvSpPr>
        <p:spPr bwMode="auto">
          <a:xfrm>
            <a:off x="2436682" y="3738097"/>
            <a:ext cx="845993" cy="1058259"/>
          </a:xfrm>
          <a:custGeom>
            <a:avLst/>
            <a:gdLst>
              <a:gd name="T0" fmla="*/ 1104 w 1104"/>
              <a:gd name="T1" fmla="*/ 1378 h 1381"/>
              <a:gd name="T2" fmla="*/ 4 w 1104"/>
              <a:gd name="T3" fmla="*/ 1381 h 1381"/>
              <a:gd name="T4" fmla="*/ 0 w 1104"/>
              <a:gd name="T5" fmla="*/ 2 h 1381"/>
              <a:gd name="T6" fmla="*/ 1099 w 1104"/>
              <a:gd name="T7" fmla="*/ 0 h 1381"/>
              <a:gd name="T8" fmla="*/ 1104 w 1104"/>
              <a:gd name="T9" fmla="*/ 1378 h 1381"/>
            </a:gdLst>
            <a:ahLst/>
            <a:cxnLst>
              <a:cxn ang="0">
                <a:pos x="T0" y="T1"/>
              </a:cxn>
              <a:cxn ang="0">
                <a:pos x="T2" y="T3"/>
              </a:cxn>
              <a:cxn ang="0">
                <a:pos x="T4" y="T5"/>
              </a:cxn>
              <a:cxn ang="0">
                <a:pos x="T6" y="T7"/>
              </a:cxn>
              <a:cxn ang="0">
                <a:pos x="T8" y="T9"/>
              </a:cxn>
            </a:cxnLst>
            <a:rect l="0" t="0" r="r" b="b"/>
            <a:pathLst>
              <a:path w="1104" h="1381">
                <a:moveTo>
                  <a:pt x="1104" y="1378"/>
                </a:moveTo>
                <a:lnTo>
                  <a:pt x="4" y="1381"/>
                </a:lnTo>
                <a:lnTo>
                  <a:pt x="0" y="2"/>
                </a:lnTo>
                <a:lnTo>
                  <a:pt x="1099" y="0"/>
                </a:lnTo>
                <a:lnTo>
                  <a:pt x="1104" y="1378"/>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16" name="Freeform 9"/>
          <p:cNvSpPr>
            <a:spLocks/>
          </p:cNvSpPr>
          <p:nvPr/>
        </p:nvSpPr>
        <p:spPr bwMode="auto">
          <a:xfrm>
            <a:off x="2436682" y="3738097"/>
            <a:ext cx="845993" cy="1055960"/>
          </a:xfrm>
          <a:custGeom>
            <a:avLst/>
            <a:gdLst>
              <a:gd name="T0" fmla="*/ 1104 w 1104"/>
              <a:gd name="T1" fmla="*/ 1378 h 1378"/>
              <a:gd name="T2" fmla="*/ 0 w 1104"/>
              <a:gd name="T3" fmla="*/ 2 h 1378"/>
              <a:gd name="T4" fmla="*/ 1099 w 1104"/>
              <a:gd name="T5" fmla="*/ 0 h 1378"/>
              <a:gd name="T6" fmla="*/ 1104 w 1104"/>
              <a:gd name="T7" fmla="*/ 1378 h 1378"/>
            </a:gdLst>
            <a:ahLst/>
            <a:cxnLst>
              <a:cxn ang="0">
                <a:pos x="T0" y="T1"/>
              </a:cxn>
              <a:cxn ang="0">
                <a:pos x="T2" y="T3"/>
              </a:cxn>
              <a:cxn ang="0">
                <a:pos x="T4" y="T5"/>
              </a:cxn>
              <a:cxn ang="0">
                <a:pos x="T6" y="T7"/>
              </a:cxn>
            </a:cxnLst>
            <a:rect l="0" t="0" r="r" b="b"/>
            <a:pathLst>
              <a:path w="1104" h="1378">
                <a:moveTo>
                  <a:pt x="1104" y="1378"/>
                </a:moveTo>
                <a:lnTo>
                  <a:pt x="0" y="2"/>
                </a:lnTo>
                <a:lnTo>
                  <a:pt x="1099" y="0"/>
                </a:lnTo>
                <a:lnTo>
                  <a:pt x="1104" y="1378"/>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17" name="Freeform 30"/>
          <p:cNvSpPr>
            <a:spLocks/>
          </p:cNvSpPr>
          <p:nvPr/>
        </p:nvSpPr>
        <p:spPr bwMode="auto">
          <a:xfrm>
            <a:off x="2891381" y="5276970"/>
            <a:ext cx="39848" cy="13028"/>
          </a:xfrm>
          <a:custGeom>
            <a:avLst/>
            <a:gdLst>
              <a:gd name="T0" fmla="*/ 0 w 22"/>
              <a:gd name="T1" fmla="*/ 5 h 7"/>
              <a:gd name="T2" fmla="*/ 12 w 22"/>
              <a:gd name="T3" fmla="*/ 7 h 7"/>
              <a:gd name="T4" fmla="*/ 22 w 22"/>
              <a:gd name="T5" fmla="*/ 4 h 7"/>
              <a:gd name="T6" fmla="*/ 13 w 22"/>
              <a:gd name="T7" fmla="*/ 0 h 7"/>
              <a:gd name="T8" fmla="*/ 0 w 22"/>
              <a:gd name="T9" fmla="*/ 5 h 7"/>
            </a:gdLst>
            <a:ahLst/>
            <a:cxnLst>
              <a:cxn ang="0">
                <a:pos x="T0" y="T1"/>
              </a:cxn>
              <a:cxn ang="0">
                <a:pos x="T2" y="T3"/>
              </a:cxn>
              <a:cxn ang="0">
                <a:pos x="T4" y="T5"/>
              </a:cxn>
              <a:cxn ang="0">
                <a:pos x="T6" y="T7"/>
              </a:cxn>
              <a:cxn ang="0">
                <a:pos x="T8" y="T9"/>
              </a:cxn>
            </a:cxnLst>
            <a:rect l="0" t="0" r="r" b="b"/>
            <a:pathLst>
              <a:path w="22" h="7">
                <a:moveTo>
                  <a:pt x="0" y="5"/>
                </a:moveTo>
                <a:cubicBezTo>
                  <a:pt x="4" y="6"/>
                  <a:pt x="8" y="6"/>
                  <a:pt x="12" y="7"/>
                </a:cubicBezTo>
                <a:cubicBezTo>
                  <a:pt x="22" y="4"/>
                  <a:pt x="22" y="4"/>
                  <a:pt x="22" y="4"/>
                </a:cubicBezTo>
                <a:cubicBezTo>
                  <a:pt x="19" y="3"/>
                  <a:pt x="16" y="1"/>
                  <a:pt x="13" y="0"/>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8" name="Freeform 34"/>
          <p:cNvSpPr>
            <a:spLocks/>
          </p:cNvSpPr>
          <p:nvPr/>
        </p:nvSpPr>
        <p:spPr bwMode="auto">
          <a:xfrm>
            <a:off x="2833908" y="5342105"/>
            <a:ext cx="73565" cy="23756"/>
          </a:xfrm>
          <a:custGeom>
            <a:avLst/>
            <a:gdLst>
              <a:gd name="T0" fmla="*/ 38 w 41"/>
              <a:gd name="T1" fmla="*/ 13 h 13"/>
              <a:gd name="T2" fmla="*/ 37 w 41"/>
              <a:gd name="T3" fmla="*/ 13 h 13"/>
              <a:gd name="T4" fmla="*/ 3 w 41"/>
              <a:gd name="T5" fmla="*/ 6 h 13"/>
              <a:gd name="T6" fmla="*/ 1 w 41"/>
              <a:gd name="T7" fmla="*/ 3 h 13"/>
              <a:gd name="T8" fmla="*/ 4 w 41"/>
              <a:gd name="T9" fmla="*/ 0 h 13"/>
              <a:gd name="T10" fmla="*/ 38 w 41"/>
              <a:gd name="T11" fmla="*/ 7 h 13"/>
              <a:gd name="T12" fmla="*/ 40 w 41"/>
              <a:gd name="T13" fmla="*/ 11 h 13"/>
              <a:gd name="T14" fmla="*/ 38 w 41"/>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
                <a:moveTo>
                  <a:pt x="38" y="13"/>
                </a:moveTo>
                <a:cubicBezTo>
                  <a:pt x="37" y="13"/>
                  <a:pt x="37" y="13"/>
                  <a:pt x="37" y="13"/>
                </a:cubicBezTo>
                <a:cubicBezTo>
                  <a:pt x="3" y="6"/>
                  <a:pt x="3" y="6"/>
                  <a:pt x="3" y="6"/>
                </a:cubicBezTo>
                <a:cubicBezTo>
                  <a:pt x="1" y="6"/>
                  <a:pt x="0" y="4"/>
                  <a:pt x="1" y="3"/>
                </a:cubicBezTo>
                <a:cubicBezTo>
                  <a:pt x="1" y="1"/>
                  <a:pt x="2" y="0"/>
                  <a:pt x="4" y="0"/>
                </a:cubicBezTo>
                <a:cubicBezTo>
                  <a:pt x="38" y="7"/>
                  <a:pt x="38" y="7"/>
                  <a:pt x="38" y="7"/>
                </a:cubicBezTo>
                <a:cubicBezTo>
                  <a:pt x="40" y="7"/>
                  <a:pt x="41" y="9"/>
                  <a:pt x="40" y="11"/>
                </a:cubicBezTo>
                <a:cubicBezTo>
                  <a:pt x="40" y="12"/>
                  <a:pt x="39" y="13"/>
                  <a:pt x="38"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9" name="Freeform 36"/>
          <p:cNvSpPr>
            <a:spLocks/>
          </p:cNvSpPr>
          <p:nvPr/>
        </p:nvSpPr>
        <p:spPr bwMode="auto">
          <a:xfrm>
            <a:off x="2891381" y="5276970"/>
            <a:ext cx="39848" cy="13028"/>
          </a:xfrm>
          <a:custGeom>
            <a:avLst/>
            <a:gdLst>
              <a:gd name="T0" fmla="*/ 0 w 22"/>
              <a:gd name="T1" fmla="*/ 5 h 7"/>
              <a:gd name="T2" fmla="*/ 12 w 22"/>
              <a:gd name="T3" fmla="*/ 7 h 7"/>
              <a:gd name="T4" fmla="*/ 22 w 22"/>
              <a:gd name="T5" fmla="*/ 4 h 7"/>
              <a:gd name="T6" fmla="*/ 13 w 22"/>
              <a:gd name="T7" fmla="*/ 0 h 7"/>
              <a:gd name="T8" fmla="*/ 0 w 22"/>
              <a:gd name="T9" fmla="*/ 5 h 7"/>
            </a:gdLst>
            <a:ahLst/>
            <a:cxnLst>
              <a:cxn ang="0">
                <a:pos x="T0" y="T1"/>
              </a:cxn>
              <a:cxn ang="0">
                <a:pos x="T2" y="T3"/>
              </a:cxn>
              <a:cxn ang="0">
                <a:pos x="T4" y="T5"/>
              </a:cxn>
              <a:cxn ang="0">
                <a:pos x="T6" y="T7"/>
              </a:cxn>
              <a:cxn ang="0">
                <a:pos x="T8" y="T9"/>
              </a:cxn>
            </a:cxnLst>
            <a:rect l="0" t="0" r="r" b="b"/>
            <a:pathLst>
              <a:path w="22" h="7">
                <a:moveTo>
                  <a:pt x="0" y="5"/>
                </a:moveTo>
                <a:cubicBezTo>
                  <a:pt x="4" y="6"/>
                  <a:pt x="8" y="6"/>
                  <a:pt x="12" y="7"/>
                </a:cubicBezTo>
                <a:cubicBezTo>
                  <a:pt x="22" y="4"/>
                  <a:pt x="22" y="4"/>
                  <a:pt x="22" y="4"/>
                </a:cubicBezTo>
                <a:cubicBezTo>
                  <a:pt x="19" y="3"/>
                  <a:pt x="16" y="1"/>
                  <a:pt x="13" y="0"/>
                </a:cubicBezTo>
                <a:lnTo>
                  <a:pt x="0" y="5"/>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0" name="Freeform 40"/>
          <p:cNvSpPr>
            <a:spLocks/>
          </p:cNvSpPr>
          <p:nvPr/>
        </p:nvSpPr>
        <p:spPr bwMode="auto">
          <a:xfrm>
            <a:off x="2833908" y="5342105"/>
            <a:ext cx="73565" cy="23756"/>
          </a:xfrm>
          <a:custGeom>
            <a:avLst/>
            <a:gdLst>
              <a:gd name="T0" fmla="*/ 38 w 41"/>
              <a:gd name="T1" fmla="*/ 13 h 13"/>
              <a:gd name="T2" fmla="*/ 37 w 41"/>
              <a:gd name="T3" fmla="*/ 13 h 13"/>
              <a:gd name="T4" fmla="*/ 3 w 41"/>
              <a:gd name="T5" fmla="*/ 6 h 13"/>
              <a:gd name="T6" fmla="*/ 1 w 41"/>
              <a:gd name="T7" fmla="*/ 3 h 13"/>
              <a:gd name="T8" fmla="*/ 4 w 41"/>
              <a:gd name="T9" fmla="*/ 0 h 13"/>
              <a:gd name="T10" fmla="*/ 38 w 41"/>
              <a:gd name="T11" fmla="*/ 7 h 13"/>
              <a:gd name="T12" fmla="*/ 40 w 41"/>
              <a:gd name="T13" fmla="*/ 11 h 13"/>
              <a:gd name="T14" fmla="*/ 38 w 41"/>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
                <a:moveTo>
                  <a:pt x="38" y="13"/>
                </a:moveTo>
                <a:cubicBezTo>
                  <a:pt x="37" y="13"/>
                  <a:pt x="37" y="13"/>
                  <a:pt x="37" y="13"/>
                </a:cubicBezTo>
                <a:cubicBezTo>
                  <a:pt x="3" y="6"/>
                  <a:pt x="3" y="6"/>
                  <a:pt x="3" y="6"/>
                </a:cubicBezTo>
                <a:cubicBezTo>
                  <a:pt x="1" y="6"/>
                  <a:pt x="0" y="4"/>
                  <a:pt x="1" y="3"/>
                </a:cubicBezTo>
                <a:cubicBezTo>
                  <a:pt x="1" y="1"/>
                  <a:pt x="2" y="0"/>
                  <a:pt x="4" y="0"/>
                </a:cubicBezTo>
                <a:cubicBezTo>
                  <a:pt x="38" y="7"/>
                  <a:pt x="38" y="7"/>
                  <a:pt x="38" y="7"/>
                </a:cubicBezTo>
                <a:cubicBezTo>
                  <a:pt x="40" y="7"/>
                  <a:pt x="41" y="9"/>
                  <a:pt x="40" y="11"/>
                </a:cubicBezTo>
                <a:cubicBezTo>
                  <a:pt x="40" y="12"/>
                  <a:pt x="39" y="13"/>
                  <a:pt x="38" y="13"/>
                </a:cubicBezTo>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1" name="Freeform 41"/>
          <p:cNvSpPr>
            <a:spLocks/>
          </p:cNvSpPr>
          <p:nvPr/>
        </p:nvSpPr>
        <p:spPr bwMode="auto">
          <a:xfrm>
            <a:off x="3612618" y="4650117"/>
            <a:ext cx="130271" cy="125673"/>
          </a:xfrm>
          <a:custGeom>
            <a:avLst/>
            <a:gdLst>
              <a:gd name="T0" fmla="*/ 30 w 72"/>
              <a:gd name="T1" fmla="*/ 63 h 69"/>
              <a:gd name="T2" fmla="*/ 72 w 72"/>
              <a:gd name="T3" fmla="*/ 24 h 69"/>
              <a:gd name="T4" fmla="*/ 49 w 72"/>
              <a:gd name="T5" fmla="*/ 0 h 69"/>
              <a:gd name="T6" fmla="*/ 7 w 72"/>
              <a:gd name="T7" fmla="*/ 39 h 69"/>
              <a:gd name="T8" fmla="*/ 6 w 72"/>
              <a:gd name="T9" fmla="*/ 62 h 69"/>
              <a:gd name="T10" fmla="*/ 30 w 72"/>
              <a:gd name="T11" fmla="*/ 63 h 69"/>
            </a:gdLst>
            <a:ahLst/>
            <a:cxnLst>
              <a:cxn ang="0">
                <a:pos x="T0" y="T1"/>
              </a:cxn>
              <a:cxn ang="0">
                <a:pos x="T2" y="T3"/>
              </a:cxn>
              <a:cxn ang="0">
                <a:pos x="T4" y="T5"/>
              </a:cxn>
              <a:cxn ang="0">
                <a:pos x="T6" y="T7"/>
              </a:cxn>
              <a:cxn ang="0">
                <a:pos x="T8" y="T9"/>
              </a:cxn>
              <a:cxn ang="0">
                <a:pos x="T10" y="T11"/>
              </a:cxn>
            </a:cxnLst>
            <a:rect l="0" t="0" r="r" b="b"/>
            <a:pathLst>
              <a:path w="72" h="69">
                <a:moveTo>
                  <a:pt x="30" y="63"/>
                </a:moveTo>
                <a:cubicBezTo>
                  <a:pt x="72" y="24"/>
                  <a:pt x="72" y="24"/>
                  <a:pt x="72" y="24"/>
                </a:cubicBezTo>
                <a:cubicBezTo>
                  <a:pt x="62" y="18"/>
                  <a:pt x="55" y="9"/>
                  <a:pt x="49" y="0"/>
                </a:cubicBezTo>
                <a:cubicBezTo>
                  <a:pt x="7" y="39"/>
                  <a:pt x="7" y="39"/>
                  <a:pt x="7" y="39"/>
                </a:cubicBezTo>
                <a:cubicBezTo>
                  <a:pt x="1" y="45"/>
                  <a:pt x="0" y="56"/>
                  <a:pt x="6" y="62"/>
                </a:cubicBezTo>
                <a:cubicBezTo>
                  <a:pt x="13" y="69"/>
                  <a:pt x="23" y="69"/>
                  <a:pt x="30" y="63"/>
                </a:cubicBezTo>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2" name="Freeform 42"/>
          <p:cNvSpPr>
            <a:spLocks noEditPoints="1"/>
          </p:cNvSpPr>
          <p:nvPr/>
        </p:nvSpPr>
        <p:spPr bwMode="auto">
          <a:xfrm>
            <a:off x="3699209" y="4456243"/>
            <a:ext cx="244450" cy="245216"/>
          </a:xfrm>
          <a:custGeom>
            <a:avLst/>
            <a:gdLst>
              <a:gd name="T0" fmla="*/ 65 w 135"/>
              <a:gd name="T1" fmla="*/ 133 h 135"/>
              <a:gd name="T2" fmla="*/ 134 w 135"/>
              <a:gd name="T3" fmla="*/ 69 h 135"/>
              <a:gd name="T4" fmla="*/ 69 w 135"/>
              <a:gd name="T5" fmla="*/ 1 h 135"/>
              <a:gd name="T6" fmla="*/ 1 w 135"/>
              <a:gd name="T7" fmla="*/ 65 h 135"/>
              <a:gd name="T8" fmla="*/ 65 w 135"/>
              <a:gd name="T9" fmla="*/ 133 h 135"/>
              <a:gd name="T10" fmla="*/ 18 w 135"/>
              <a:gd name="T11" fmla="*/ 66 h 135"/>
              <a:gd name="T12" fmla="*/ 69 w 135"/>
              <a:gd name="T13" fmla="*/ 18 h 135"/>
              <a:gd name="T14" fmla="*/ 117 w 135"/>
              <a:gd name="T15" fmla="*/ 69 h 135"/>
              <a:gd name="T16" fmla="*/ 66 w 135"/>
              <a:gd name="T17" fmla="*/ 117 h 135"/>
              <a:gd name="T18" fmla="*/ 18 w 135"/>
              <a:gd name="T19" fmla="*/ 6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135">
                <a:moveTo>
                  <a:pt x="65" y="133"/>
                </a:moveTo>
                <a:cubicBezTo>
                  <a:pt x="102" y="135"/>
                  <a:pt x="132" y="106"/>
                  <a:pt x="134" y="69"/>
                </a:cubicBezTo>
                <a:cubicBezTo>
                  <a:pt x="135" y="33"/>
                  <a:pt x="106" y="2"/>
                  <a:pt x="69" y="1"/>
                </a:cubicBezTo>
                <a:cubicBezTo>
                  <a:pt x="33" y="0"/>
                  <a:pt x="2" y="29"/>
                  <a:pt x="1" y="65"/>
                </a:cubicBezTo>
                <a:cubicBezTo>
                  <a:pt x="0" y="102"/>
                  <a:pt x="29" y="132"/>
                  <a:pt x="65" y="133"/>
                </a:cubicBezTo>
                <a:moveTo>
                  <a:pt x="18" y="66"/>
                </a:moveTo>
                <a:cubicBezTo>
                  <a:pt x="19" y="38"/>
                  <a:pt x="42" y="17"/>
                  <a:pt x="69" y="18"/>
                </a:cubicBezTo>
                <a:cubicBezTo>
                  <a:pt x="96" y="19"/>
                  <a:pt x="118" y="41"/>
                  <a:pt x="117" y="69"/>
                </a:cubicBezTo>
                <a:cubicBezTo>
                  <a:pt x="116" y="96"/>
                  <a:pt x="93" y="118"/>
                  <a:pt x="66" y="117"/>
                </a:cubicBezTo>
                <a:cubicBezTo>
                  <a:pt x="38" y="116"/>
                  <a:pt x="17" y="93"/>
                  <a:pt x="18" y="66"/>
                </a:cubicBezTo>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43"/>
          <p:cNvSpPr>
            <a:spLocks/>
          </p:cNvSpPr>
          <p:nvPr/>
        </p:nvSpPr>
        <p:spPr bwMode="auto">
          <a:xfrm>
            <a:off x="3822583" y="4509118"/>
            <a:ext cx="70499" cy="72799"/>
          </a:xfrm>
          <a:custGeom>
            <a:avLst/>
            <a:gdLst>
              <a:gd name="T0" fmla="*/ 1 w 39"/>
              <a:gd name="T1" fmla="*/ 0 h 40"/>
              <a:gd name="T2" fmla="*/ 0 w 39"/>
              <a:gd name="T3" fmla="*/ 11 h 40"/>
              <a:gd name="T4" fmla="*/ 27 w 39"/>
              <a:gd name="T5" fmla="*/ 39 h 40"/>
              <a:gd name="T6" fmla="*/ 38 w 39"/>
              <a:gd name="T7" fmla="*/ 40 h 40"/>
              <a:gd name="T8" fmla="*/ 1 w 39"/>
              <a:gd name="T9" fmla="*/ 0 h 40"/>
            </a:gdLst>
            <a:ahLst/>
            <a:cxnLst>
              <a:cxn ang="0">
                <a:pos x="T0" y="T1"/>
              </a:cxn>
              <a:cxn ang="0">
                <a:pos x="T2" y="T3"/>
              </a:cxn>
              <a:cxn ang="0">
                <a:pos x="T4" y="T5"/>
              </a:cxn>
              <a:cxn ang="0">
                <a:pos x="T6" y="T7"/>
              </a:cxn>
              <a:cxn ang="0">
                <a:pos x="T8" y="T9"/>
              </a:cxn>
            </a:cxnLst>
            <a:rect l="0" t="0" r="r" b="b"/>
            <a:pathLst>
              <a:path w="39" h="40">
                <a:moveTo>
                  <a:pt x="1" y="0"/>
                </a:moveTo>
                <a:cubicBezTo>
                  <a:pt x="0" y="11"/>
                  <a:pt x="0" y="11"/>
                  <a:pt x="0" y="11"/>
                </a:cubicBezTo>
                <a:cubicBezTo>
                  <a:pt x="15" y="11"/>
                  <a:pt x="27" y="24"/>
                  <a:pt x="27" y="39"/>
                </a:cubicBezTo>
                <a:cubicBezTo>
                  <a:pt x="38" y="40"/>
                  <a:pt x="38" y="40"/>
                  <a:pt x="38" y="40"/>
                </a:cubicBezTo>
                <a:cubicBezTo>
                  <a:pt x="39" y="18"/>
                  <a:pt x="22" y="0"/>
                  <a:pt x="1" y="0"/>
                </a:cubicBezTo>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44"/>
          <p:cNvSpPr>
            <a:spLocks noEditPoints="1"/>
          </p:cNvSpPr>
          <p:nvPr/>
        </p:nvSpPr>
        <p:spPr bwMode="auto">
          <a:xfrm>
            <a:off x="2116410" y="3257221"/>
            <a:ext cx="195407" cy="265906"/>
          </a:xfrm>
          <a:custGeom>
            <a:avLst/>
            <a:gdLst>
              <a:gd name="T0" fmla="*/ 106 w 108"/>
              <a:gd name="T1" fmla="*/ 66 h 147"/>
              <a:gd name="T2" fmla="*/ 99 w 108"/>
              <a:gd name="T3" fmla="*/ 65 h 147"/>
              <a:gd name="T4" fmla="*/ 103 w 108"/>
              <a:gd name="T5" fmla="*/ 47 h 147"/>
              <a:gd name="T6" fmla="*/ 75 w 108"/>
              <a:gd name="T7" fmla="*/ 4 h 147"/>
              <a:gd name="T8" fmla="*/ 33 w 108"/>
              <a:gd name="T9" fmla="*/ 33 h 147"/>
              <a:gd name="T10" fmla="*/ 29 w 108"/>
              <a:gd name="T11" fmla="*/ 51 h 147"/>
              <a:gd name="T12" fmla="*/ 22 w 108"/>
              <a:gd name="T13" fmla="*/ 50 h 147"/>
              <a:gd name="T14" fmla="*/ 14 w 108"/>
              <a:gd name="T15" fmla="*/ 55 h 147"/>
              <a:gd name="T16" fmla="*/ 0 w 108"/>
              <a:gd name="T17" fmla="*/ 125 h 147"/>
              <a:gd name="T18" fmla="*/ 7 w 108"/>
              <a:gd name="T19" fmla="*/ 130 h 147"/>
              <a:gd name="T20" fmla="*/ 90 w 108"/>
              <a:gd name="T21" fmla="*/ 146 h 147"/>
              <a:gd name="T22" fmla="*/ 94 w 108"/>
              <a:gd name="T23" fmla="*/ 143 h 147"/>
              <a:gd name="T24" fmla="*/ 108 w 108"/>
              <a:gd name="T25" fmla="*/ 73 h 147"/>
              <a:gd name="T26" fmla="*/ 106 w 108"/>
              <a:gd name="T27" fmla="*/ 66 h 147"/>
              <a:gd name="T28" fmla="*/ 85 w 108"/>
              <a:gd name="T29" fmla="*/ 62 h 147"/>
              <a:gd name="T30" fmla="*/ 43 w 108"/>
              <a:gd name="T31" fmla="*/ 54 h 147"/>
              <a:gd name="T32" fmla="*/ 47 w 108"/>
              <a:gd name="T33" fmla="*/ 36 h 147"/>
              <a:gd name="T34" fmla="*/ 72 w 108"/>
              <a:gd name="T35" fmla="*/ 18 h 147"/>
              <a:gd name="T36" fmla="*/ 89 w 108"/>
              <a:gd name="T37" fmla="*/ 44 h 147"/>
              <a:gd name="T38" fmla="*/ 85 w 108"/>
              <a:gd name="T39" fmla="*/ 6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47">
                <a:moveTo>
                  <a:pt x="106" y="66"/>
                </a:moveTo>
                <a:cubicBezTo>
                  <a:pt x="99" y="65"/>
                  <a:pt x="99" y="65"/>
                  <a:pt x="99" y="65"/>
                </a:cubicBezTo>
                <a:cubicBezTo>
                  <a:pt x="103" y="47"/>
                  <a:pt x="103" y="47"/>
                  <a:pt x="103" y="47"/>
                </a:cubicBezTo>
                <a:cubicBezTo>
                  <a:pt x="107" y="27"/>
                  <a:pt x="95" y="8"/>
                  <a:pt x="75" y="4"/>
                </a:cubicBezTo>
                <a:cubicBezTo>
                  <a:pt x="55" y="0"/>
                  <a:pt x="37" y="13"/>
                  <a:pt x="33" y="33"/>
                </a:cubicBezTo>
                <a:cubicBezTo>
                  <a:pt x="29" y="51"/>
                  <a:pt x="29" y="51"/>
                  <a:pt x="29" y="51"/>
                </a:cubicBezTo>
                <a:cubicBezTo>
                  <a:pt x="22" y="50"/>
                  <a:pt x="22" y="50"/>
                  <a:pt x="22" y="50"/>
                </a:cubicBezTo>
                <a:cubicBezTo>
                  <a:pt x="20" y="50"/>
                  <a:pt x="14" y="52"/>
                  <a:pt x="14" y="55"/>
                </a:cubicBezTo>
                <a:cubicBezTo>
                  <a:pt x="0" y="125"/>
                  <a:pt x="0" y="125"/>
                  <a:pt x="0" y="125"/>
                </a:cubicBezTo>
                <a:cubicBezTo>
                  <a:pt x="0" y="128"/>
                  <a:pt x="4" y="129"/>
                  <a:pt x="7" y="130"/>
                </a:cubicBezTo>
                <a:cubicBezTo>
                  <a:pt x="90" y="146"/>
                  <a:pt x="90" y="146"/>
                  <a:pt x="90" y="146"/>
                </a:cubicBezTo>
                <a:cubicBezTo>
                  <a:pt x="93" y="147"/>
                  <a:pt x="93" y="146"/>
                  <a:pt x="94" y="143"/>
                </a:cubicBezTo>
                <a:cubicBezTo>
                  <a:pt x="108" y="73"/>
                  <a:pt x="108" y="73"/>
                  <a:pt x="108" y="73"/>
                </a:cubicBezTo>
                <a:cubicBezTo>
                  <a:pt x="108" y="71"/>
                  <a:pt x="108" y="67"/>
                  <a:pt x="106" y="66"/>
                </a:cubicBezTo>
                <a:moveTo>
                  <a:pt x="85" y="62"/>
                </a:moveTo>
                <a:cubicBezTo>
                  <a:pt x="43" y="54"/>
                  <a:pt x="43" y="54"/>
                  <a:pt x="43" y="54"/>
                </a:cubicBezTo>
                <a:cubicBezTo>
                  <a:pt x="47" y="36"/>
                  <a:pt x="47" y="36"/>
                  <a:pt x="47" y="36"/>
                </a:cubicBezTo>
                <a:cubicBezTo>
                  <a:pt x="49" y="24"/>
                  <a:pt x="60" y="15"/>
                  <a:pt x="72" y="18"/>
                </a:cubicBezTo>
                <a:cubicBezTo>
                  <a:pt x="85" y="20"/>
                  <a:pt x="91" y="32"/>
                  <a:pt x="89" y="44"/>
                </a:cubicBezTo>
                <a:lnTo>
                  <a:pt x="85" y="62"/>
                </a:lnTo>
                <a:close/>
              </a:path>
            </a:pathLst>
          </a:custGeom>
          <a:solidFill>
            <a:srgbClr val="11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45"/>
          <p:cNvSpPr>
            <a:spLocks/>
          </p:cNvSpPr>
          <p:nvPr/>
        </p:nvSpPr>
        <p:spPr bwMode="auto">
          <a:xfrm>
            <a:off x="1949357" y="3650332"/>
            <a:ext cx="176249" cy="154026"/>
          </a:xfrm>
          <a:custGeom>
            <a:avLst/>
            <a:gdLst>
              <a:gd name="T0" fmla="*/ 0 w 97"/>
              <a:gd name="T1" fmla="*/ 43 h 85"/>
              <a:gd name="T2" fmla="*/ 7 w 97"/>
              <a:gd name="T3" fmla="*/ 55 h 85"/>
              <a:gd name="T4" fmla="*/ 67 w 97"/>
              <a:gd name="T5" fmla="*/ 74 h 85"/>
              <a:gd name="T6" fmla="*/ 85 w 97"/>
              <a:gd name="T7" fmla="*/ 13 h 85"/>
              <a:gd name="T8" fmla="*/ 78 w 97"/>
              <a:gd name="T9" fmla="*/ 0 h 85"/>
              <a:gd name="T10" fmla="*/ 0 w 97"/>
              <a:gd name="T11" fmla="*/ 43 h 85"/>
            </a:gdLst>
            <a:ahLst/>
            <a:cxnLst>
              <a:cxn ang="0">
                <a:pos x="T0" y="T1"/>
              </a:cxn>
              <a:cxn ang="0">
                <a:pos x="T2" y="T3"/>
              </a:cxn>
              <a:cxn ang="0">
                <a:pos x="T4" y="T5"/>
              </a:cxn>
              <a:cxn ang="0">
                <a:pos x="T6" y="T7"/>
              </a:cxn>
              <a:cxn ang="0">
                <a:pos x="T8" y="T9"/>
              </a:cxn>
              <a:cxn ang="0">
                <a:pos x="T10" y="T11"/>
              </a:cxn>
            </a:cxnLst>
            <a:rect l="0" t="0" r="r" b="b"/>
            <a:pathLst>
              <a:path w="97" h="85">
                <a:moveTo>
                  <a:pt x="0" y="43"/>
                </a:moveTo>
                <a:cubicBezTo>
                  <a:pt x="7" y="55"/>
                  <a:pt x="7" y="55"/>
                  <a:pt x="7" y="55"/>
                </a:cubicBezTo>
                <a:cubicBezTo>
                  <a:pt x="18" y="77"/>
                  <a:pt x="45" y="85"/>
                  <a:pt x="67" y="74"/>
                </a:cubicBezTo>
                <a:cubicBezTo>
                  <a:pt x="89" y="62"/>
                  <a:pt x="97" y="35"/>
                  <a:pt x="85" y="13"/>
                </a:cubicBezTo>
                <a:cubicBezTo>
                  <a:pt x="78" y="0"/>
                  <a:pt x="78" y="0"/>
                  <a:pt x="78" y="0"/>
                </a:cubicBezTo>
                <a:lnTo>
                  <a:pt x="0" y="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6" name="Freeform 46"/>
          <p:cNvSpPr>
            <a:spLocks/>
          </p:cNvSpPr>
          <p:nvPr/>
        </p:nvSpPr>
        <p:spPr bwMode="auto">
          <a:xfrm>
            <a:off x="1913340" y="3592093"/>
            <a:ext cx="90423" cy="121076"/>
          </a:xfrm>
          <a:custGeom>
            <a:avLst/>
            <a:gdLst>
              <a:gd name="T0" fmla="*/ 32 w 50"/>
              <a:gd name="T1" fmla="*/ 33 h 67"/>
              <a:gd name="T2" fmla="*/ 27 w 50"/>
              <a:gd name="T3" fmla="*/ 24 h 67"/>
              <a:gd name="T4" fmla="*/ 29 w 50"/>
              <a:gd name="T5" fmla="*/ 10 h 67"/>
              <a:gd name="T6" fmla="*/ 24 w 50"/>
              <a:gd name="T7" fmla="*/ 0 h 67"/>
              <a:gd name="T8" fmla="*/ 10 w 50"/>
              <a:gd name="T9" fmla="*/ 58 h 67"/>
              <a:gd name="T10" fmla="*/ 15 w 50"/>
              <a:gd name="T11" fmla="*/ 67 h 67"/>
              <a:gd name="T12" fmla="*/ 50 w 50"/>
              <a:gd name="T13" fmla="*/ 48 h 67"/>
              <a:gd name="T14" fmla="*/ 45 w 50"/>
              <a:gd name="T15" fmla="*/ 39 h 67"/>
              <a:gd name="T16" fmla="*/ 32 w 50"/>
              <a:gd name="T17" fmla="*/ 3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7">
                <a:moveTo>
                  <a:pt x="32" y="33"/>
                </a:moveTo>
                <a:cubicBezTo>
                  <a:pt x="27" y="24"/>
                  <a:pt x="27" y="24"/>
                  <a:pt x="27" y="24"/>
                </a:cubicBezTo>
                <a:cubicBezTo>
                  <a:pt x="25" y="19"/>
                  <a:pt x="26" y="14"/>
                  <a:pt x="29" y="10"/>
                </a:cubicBezTo>
                <a:cubicBezTo>
                  <a:pt x="24" y="0"/>
                  <a:pt x="24" y="0"/>
                  <a:pt x="24" y="0"/>
                </a:cubicBezTo>
                <a:cubicBezTo>
                  <a:pt x="6" y="13"/>
                  <a:pt x="0" y="38"/>
                  <a:pt x="10" y="58"/>
                </a:cubicBezTo>
                <a:cubicBezTo>
                  <a:pt x="15" y="67"/>
                  <a:pt x="15" y="67"/>
                  <a:pt x="15" y="67"/>
                </a:cubicBezTo>
                <a:cubicBezTo>
                  <a:pt x="50" y="48"/>
                  <a:pt x="50" y="48"/>
                  <a:pt x="50" y="48"/>
                </a:cubicBezTo>
                <a:cubicBezTo>
                  <a:pt x="45" y="39"/>
                  <a:pt x="45" y="39"/>
                  <a:pt x="45" y="39"/>
                </a:cubicBezTo>
                <a:cubicBezTo>
                  <a:pt x="40" y="40"/>
                  <a:pt x="35" y="37"/>
                  <a:pt x="32" y="33"/>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47"/>
          <p:cNvSpPr>
            <a:spLocks/>
          </p:cNvSpPr>
          <p:nvPr/>
        </p:nvSpPr>
        <p:spPr bwMode="auto">
          <a:xfrm>
            <a:off x="1974645" y="3568339"/>
            <a:ext cx="108815" cy="101918"/>
          </a:xfrm>
          <a:custGeom>
            <a:avLst/>
            <a:gdLst>
              <a:gd name="T0" fmla="*/ 0 w 60"/>
              <a:gd name="T1" fmla="*/ 8 h 56"/>
              <a:gd name="T2" fmla="*/ 5 w 60"/>
              <a:gd name="T3" fmla="*/ 18 h 56"/>
              <a:gd name="T4" fmla="*/ 16 w 60"/>
              <a:gd name="T5" fmla="*/ 24 h 56"/>
              <a:gd name="T6" fmla="*/ 21 w 60"/>
              <a:gd name="T7" fmla="*/ 34 h 56"/>
              <a:gd name="T8" fmla="*/ 20 w 60"/>
              <a:gd name="T9" fmla="*/ 46 h 56"/>
              <a:gd name="T10" fmla="*/ 26 w 60"/>
              <a:gd name="T11" fmla="*/ 56 h 56"/>
              <a:gd name="T12" fmla="*/ 60 w 60"/>
              <a:gd name="T13" fmla="*/ 37 h 56"/>
              <a:gd name="T14" fmla="*/ 55 w 60"/>
              <a:gd name="T15" fmla="*/ 28 h 56"/>
              <a:gd name="T16" fmla="*/ 0 w 60"/>
              <a:gd name="T17"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6">
                <a:moveTo>
                  <a:pt x="0" y="8"/>
                </a:moveTo>
                <a:cubicBezTo>
                  <a:pt x="5" y="18"/>
                  <a:pt x="5" y="18"/>
                  <a:pt x="5" y="18"/>
                </a:cubicBezTo>
                <a:cubicBezTo>
                  <a:pt x="10" y="18"/>
                  <a:pt x="14" y="20"/>
                  <a:pt x="16" y="24"/>
                </a:cubicBezTo>
                <a:cubicBezTo>
                  <a:pt x="21" y="34"/>
                  <a:pt x="21" y="34"/>
                  <a:pt x="21" y="34"/>
                </a:cubicBezTo>
                <a:cubicBezTo>
                  <a:pt x="24" y="38"/>
                  <a:pt x="23" y="43"/>
                  <a:pt x="20" y="46"/>
                </a:cubicBezTo>
                <a:cubicBezTo>
                  <a:pt x="26" y="56"/>
                  <a:pt x="26" y="56"/>
                  <a:pt x="26" y="56"/>
                </a:cubicBezTo>
                <a:cubicBezTo>
                  <a:pt x="60" y="37"/>
                  <a:pt x="60" y="37"/>
                  <a:pt x="60" y="37"/>
                </a:cubicBezTo>
                <a:cubicBezTo>
                  <a:pt x="55" y="28"/>
                  <a:pt x="55" y="28"/>
                  <a:pt x="55" y="28"/>
                </a:cubicBezTo>
                <a:cubicBezTo>
                  <a:pt x="44" y="8"/>
                  <a:pt x="20" y="0"/>
                  <a:pt x="0" y="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48"/>
          <p:cNvSpPr>
            <a:spLocks/>
          </p:cNvSpPr>
          <p:nvPr/>
        </p:nvSpPr>
        <p:spPr bwMode="auto">
          <a:xfrm>
            <a:off x="1973112" y="3613550"/>
            <a:ext cx="30652" cy="38315"/>
          </a:xfrm>
          <a:custGeom>
            <a:avLst/>
            <a:gdLst>
              <a:gd name="T0" fmla="*/ 11 w 17"/>
              <a:gd name="T1" fmla="*/ 2 h 21"/>
              <a:gd name="T2" fmla="*/ 16 w 17"/>
              <a:gd name="T3" fmla="*/ 12 h 21"/>
              <a:gd name="T4" fmla="*/ 17 w 17"/>
              <a:gd name="T5" fmla="*/ 15 h 21"/>
              <a:gd name="T6" fmla="*/ 14 w 17"/>
              <a:gd name="T7" fmla="*/ 18 h 21"/>
              <a:gd name="T8" fmla="*/ 12 w 17"/>
              <a:gd name="T9" fmla="*/ 20 h 21"/>
              <a:gd name="T10" fmla="*/ 5 w 17"/>
              <a:gd name="T11" fmla="*/ 18 h 21"/>
              <a:gd name="T12" fmla="*/ 0 w 17"/>
              <a:gd name="T13" fmla="*/ 8 h 21"/>
              <a:gd name="T14" fmla="*/ 0 w 17"/>
              <a:gd name="T15" fmla="*/ 5 h 21"/>
              <a:gd name="T16" fmla="*/ 2 w 17"/>
              <a:gd name="T17" fmla="*/ 2 h 21"/>
              <a:gd name="T18" fmla="*/ 5 w 17"/>
              <a:gd name="T19" fmla="*/ 0 h 21"/>
              <a:gd name="T20" fmla="*/ 9 w 17"/>
              <a:gd name="T21" fmla="*/ 0 h 21"/>
              <a:gd name="T22" fmla="*/ 11 w 17"/>
              <a:gd name="T23"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1">
                <a:moveTo>
                  <a:pt x="11" y="2"/>
                </a:moveTo>
                <a:cubicBezTo>
                  <a:pt x="16" y="12"/>
                  <a:pt x="16" y="12"/>
                  <a:pt x="16" y="12"/>
                </a:cubicBezTo>
                <a:cubicBezTo>
                  <a:pt x="17" y="13"/>
                  <a:pt x="17" y="14"/>
                  <a:pt x="17" y="15"/>
                </a:cubicBezTo>
                <a:cubicBezTo>
                  <a:pt x="16" y="17"/>
                  <a:pt x="16" y="18"/>
                  <a:pt x="14" y="18"/>
                </a:cubicBezTo>
                <a:cubicBezTo>
                  <a:pt x="12" y="20"/>
                  <a:pt x="12" y="20"/>
                  <a:pt x="12" y="20"/>
                </a:cubicBezTo>
                <a:cubicBezTo>
                  <a:pt x="10" y="21"/>
                  <a:pt x="7" y="20"/>
                  <a:pt x="5" y="18"/>
                </a:cubicBezTo>
                <a:cubicBezTo>
                  <a:pt x="0" y="8"/>
                  <a:pt x="0" y="8"/>
                  <a:pt x="0" y="8"/>
                </a:cubicBezTo>
                <a:cubicBezTo>
                  <a:pt x="0" y="7"/>
                  <a:pt x="0" y="6"/>
                  <a:pt x="0" y="5"/>
                </a:cubicBezTo>
                <a:cubicBezTo>
                  <a:pt x="0" y="3"/>
                  <a:pt x="1" y="2"/>
                  <a:pt x="2" y="2"/>
                </a:cubicBezTo>
                <a:cubicBezTo>
                  <a:pt x="5" y="0"/>
                  <a:pt x="5" y="0"/>
                  <a:pt x="5" y="0"/>
                </a:cubicBezTo>
                <a:cubicBezTo>
                  <a:pt x="6" y="0"/>
                  <a:pt x="7" y="0"/>
                  <a:pt x="9" y="0"/>
                </a:cubicBezTo>
                <a:cubicBezTo>
                  <a:pt x="10" y="0"/>
                  <a:pt x="11" y="1"/>
                  <a:pt x="11" y="2"/>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Oval 197"/>
          <p:cNvSpPr>
            <a:spLocks noChangeArrowheads="1"/>
          </p:cNvSpPr>
          <p:nvPr/>
        </p:nvSpPr>
        <p:spPr bwMode="auto">
          <a:xfrm>
            <a:off x="2806322" y="5054744"/>
            <a:ext cx="457796" cy="457016"/>
          </a:xfrm>
          <a:prstGeom prst="ellipse">
            <a:avLst/>
          </a:prstGeom>
          <a:solidFill>
            <a:schemeClr val="accent3">
              <a:lumMod val="5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0" name="Freeform 198"/>
          <p:cNvSpPr>
            <a:spLocks/>
          </p:cNvSpPr>
          <p:nvPr/>
        </p:nvSpPr>
        <p:spPr bwMode="auto">
          <a:xfrm>
            <a:off x="2917066" y="5150671"/>
            <a:ext cx="258144" cy="258144"/>
          </a:xfrm>
          <a:custGeom>
            <a:avLst/>
            <a:gdLst>
              <a:gd name="T0" fmla="*/ 331 w 331"/>
              <a:gd name="T1" fmla="*/ 312 h 331"/>
              <a:gd name="T2" fmla="*/ 331 w 331"/>
              <a:gd name="T3" fmla="*/ 331 h 331"/>
              <a:gd name="T4" fmla="*/ 0 w 331"/>
              <a:gd name="T5" fmla="*/ 331 h 331"/>
              <a:gd name="T6" fmla="*/ 0 w 331"/>
              <a:gd name="T7" fmla="*/ 0 h 331"/>
              <a:gd name="T8" fmla="*/ 19 w 331"/>
              <a:gd name="T9" fmla="*/ 0 h 331"/>
              <a:gd name="T10" fmla="*/ 19 w 331"/>
              <a:gd name="T11" fmla="*/ 312 h 331"/>
              <a:gd name="T12" fmla="*/ 331 w 331"/>
              <a:gd name="T13" fmla="*/ 312 h 331"/>
            </a:gdLst>
            <a:ahLst/>
            <a:cxnLst>
              <a:cxn ang="0">
                <a:pos x="T0" y="T1"/>
              </a:cxn>
              <a:cxn ang="0">
                <a:pos x="T2" y="T3"/>
              </a:cxn>
              <a:cxn ang="0">
                <a:pos x="T4" y="T5"/>
              </a:cxn>
              <a:cxn ang="0">
                <a:pos x="T6" y="T7"/>
              </a:cxn>
              <a:cxn ang="0">
                <a:pos x="T8" y="T9"/>
              </a:cxn>
              <a:cxn ang="0">
                <a:pos x="T10" y="T11"/>
              </a:cxn>
              <a:cxn ang="0">
                <a:pos x="T12" y="T13"/>
              </a:cxn>
            </a:cxnLst>
            <a:rect l="0" t="0" r="r" b="b"/>
            <a:pathLst>
              <a:path w="331" h="331">
                <a:moveTo>
                  <a:pt x="331" y="312"/>
                </a:moveTo>
                <a:lnTo>
                  <a:pt x="331" y="331"/>
                </a:lnTo>
                <a:lnTo>
                  <a:pt x="0" y="331"/>
                </a:lnTo>
                <a:lnTo>
                  <a:pt x="0" y="0"/>
                </a:lnTo>
                <a:lnTo>
                  <a:pt x="19" y="0"/>
                </a:lnTo>
                <a:lnTo>
                  <a:pt x="19" y="312"/>
                </a:lnTo>
                <a:lnTo>
                  <a:pt x="331"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1" name="Freeform 199"/>
          <p:cNvSpPr>
            <a:spLocks/>
          </p:cNvSpPr>
          <p:nvPr/>
        </p:nvSpPr>
        <p:spPr bwMode="auto">
          <a:xfrm>
            <a:off x="2959181" y="5167048"/>
            <a:ext cx="183274" cy="134921"/>
          </a:xfrm>
          <a:custGeom>
            <a:avLst/>
            <a:gdLst>
              <a:gd name="T0" fmla="*/ 93 w 235"/>
              <a:gd name="T1" fmla="*/ 95 h 173"/>
              <a:gd name="T2" fmla="*/ 178 w 235"/>
              <a:gd name="T3" fmla="*/ 116 h 173"/>
              <a:gd name="T4" fmla="*/ 206 w 235"/>
              <a:gd name="T5" fmla="*/ 67 h 173"/>
              <a:gd name="T6" fmla="*/ 235 w 235"/>
              <a:gd name="T7" fmla="*/ 83 h 173"/>
              <a:gd name="T8" fmla="*/ 235 w 235"/>
              <a:gd name="T9" fmla="*/ 0 h 173"/>
              <a:gd name="T10" fmla="*/ 164 w 235"/>
              <a:gd name="T11" fmla="*/ 41 h 173"/>
              <a:gd name="T12" fmla="*/ 190 w 235"/>
              <a:gd name="T13" fmla="*/ 57 h 173"/>
              <a:gd name="T14" fmla="*/ 168 w 235"/>
              <a:gd name="T15" fmla="*/ 93 h 173"/>
              <a:gd name="T16" fmla="*/ 88 w 235"/>
              <a:gd name="T17" fmla="*/ 71 h 173"/>
              <a:gd name="T18" fmla="*/ 0 w 235"/>
              <a:gd name="T19" fmla="*/ 159 h 173"/>
              <a:gd name="T20" fmla="*/ 15 w 235"/>
              <a:gd name="T21" fmla="*/ 173 h 173"/>
              <a:gd name="T22" fmla="*/ 93 w 235"/>
              <a:gd name="T23" fmla="*/ 9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73">
                <a:moveTo>
                  <a:pt x="93" y="95"/>
                </a:moveTo>
                <a:lnTo>
                  <a:pt x="178" y="116"/>
                </a:lnTo>
                <a:lnTo>
                  <a:pt x="206" y="67"/>
                </a:lnTo>
                <a:lnTo>
                  <a:pt x="235" y="83"/>
                </a:lnTo>
                <a:lnTo>
                  <a:pt x="235" y="0"/>
                </a:lnTo>
                <a:lnTo>
                  <a:pt x="164" y="41"/>
                </a:lnTo>
                <a:lnTo>
                  <a:pt x="190" y="57"/>
                </a:lnTo>
                <a:lnTo>
                  <a:pt x="168" y="93"/>
                </a:lnTo>
                <a:lnTo>
                  <a:pt x="88" y="71"/>
                </a:lnTo>
                <a:lnTo>
                  <a:pt x="0" y="159"/>
                </a:lnTo>
                <a:lnTo>
                  <a:pt x="15" y="173"/>
                </a:lnTo>
                <a:lnTo>
                  <a:pt x="93" y="95"/>
                </a:lnTo>
                <a:close/>
              </a:path>
            </a:pathLst>
          </a:custGeom>
          <a:solidFill>
            <a:schemeClr val="accent6"/>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2" name="Freeform 200"/>
          <p:cNvSpPr>
            <a:spLocks/>
          </p:cNvSpPr>
          <p:nvPr/>
        </p:nvSpPr>
        <p:spPr bwMode="auto">
          <a:xfrm>
            <a:off x="3012993" y="5259856"/>
            <a:ext cx="33535" cy="117763"/>
          </a:xfrm>
          <a:custGeom>
            <a:avLst/>
            <a:gdLst>
              <a:gd name="T0" fmla="*/ 0 w 43"/>
              <a:gd name="T1" fmla="*/ 151 h 151"/>
              <a:gd name="T2" fmla="*/ 43 w 43"/>
              <a:gd name="T3" fmla="*/ 151 h 151"/>
              <a:gd name="T4" fmla="*/ 43 w 43"/>
              <a:gd name="T5" fmla="*/ 2 h 151"/>
              <a:gd name="T6" fmla="*/ 31 w 43"/>
              <a:gd name="T7" fmla="*/ 0 h 151"/>
              <a:gd name="T8" fmla="*/ 0 w 43"/>
              <a:gd name="T9" fmla="*/ 28 h 151"/>
              <a:gd name="T10" fmla="*/ 0 w 43"/>
              <a:gd name="T11" fmla="*/ 151 h 151"/>
            </a:gdLst>
            <a:ahLst/>
            <a:cxnLst>
              <a:cxn ang="0">
                <a:pos x="T0" y="T1"/>
              </a:cxn>
              <a:cxn ang="0">
                <a:pos x="T2" y="T3"/>
              </a:cxn>
              <a:cxn ang="0">
                <a:pos x="T4" y="T5"/>
              </a:cxn>
              <a:cxn ang="0">
                <a:pos x="T6" y="T7"/>
              </a:cxn>
              <a:cxn ang="0">
                <a:pos x="T8" y="T9"/>
              </a:cxn>
              <a:cxn ang="0">
                <a:pos x="T10" y="T11"/>
              </a:cxn>
            </a:cxnLst>
            <a:rect l="0" t="0" r="r" b="b"/>
            <a:pathLst>
              <a:path w="43" h="151">
                <a:moveTo>
                  <a:pt x="0" y="151"/>
                </a:moveTo>
                <a:lnTo>
                  <a:pt x="43" y="151"/>
                </a:lnTo>
                <a:lnTo>
                  <a:pt x="43" y="2"/>
                </a:lnTo>
                <a:lnTo>
                  <a:pt x="31" y="0"/>
                </a:lnTo>
                <a:lnTo>
                  <a:pt x="0" y="28"/>
                </a:lnTo>
                <a:lnTo>
                  <a:pt x="0" y="1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201"/>
          <p:cNvSpPr>
            <a:spLocks/>
          </p:cNvSpPr>
          <p:nvPr/>
        </p:nvSpPr>
        <p:spPr bwMode="auto">
          <a:xfrm>
            <a:off x="2965419" y="5298070"/>
            <a:ext cx="31195" cy="79549"/>
          </a:xfrm>
          <a:custGeom>
            <a:avLst/>
            <a:gdLst>
              <a:gd name="T0" fmla="*/ 0 w 40"/>
              <a:gd name="T1" fmla="*/ 26 h 102"/>
              <a:gd name="T2" fmla="*/ 0 w 40"/>
              <a:gd name="T3" fmla="*/ 102 h 102"/>
              <a:gd name="T4" fmla="*/ 40 w 40"/>
              <a:gd name="T5" fmla="*/ 102 h 102"/>
              <a:gd name="T6" fmla="*/ 40 w 40"/>
              <a:gd name="T7" fmla="*/ 0 h 102"/>
              <a:gd name="T8" fmla="*/ 7 w 40"/>
              <a:gd name="T9" fmla="*/ 36 h 102"/>
              <a:gd name="T10" fmla="*/ 0 w 40"/>
              <a:gd name="T11" fmla="*/ 26 h 102"/>
            </a:gdLst>
            <a:ahLst/>
            <a:cxnLst>
              <a:cxn ang="0">
                <a:pos x="T0" y="T1"/>
              </a:cxn>
              <a:cxn ang="0">
                <a:pos x="T2" y="T3"/>
              </a:cxn>
              <a:cxn ang="0">
                <a:pos x="T4" y="T5"/>
              </a:cxn>
              <a:cxn ang="0">
                <a:pos x="T6" y="T7"/>
              </a:cxn>
              <a:cxn ang="0">
                <a:pos x="T8" y="T9"/>
              </a:cxn>
              <a:cxn ang="0">
                <a:pos x="T10" y="T11"/>
              </a:cxn>
            </a:cxnLst>
            <a:rect l="0" t="0" r="r" b="b"/>
            <a:pathLst>
              <a:path w="40" h="102">
                <a:moveTo>
                  <a:pt x="0" y="26"/>
                </a:moveTo>
                <a:lnTo>
                  <a:pt x="0" y="102"/>
                </a:lnTo>
                <a:lnTo>
                  <a:pt x="40" y="102"/>
                </a:lnTo>
                <a:lnTo>
                  <a:pt x="40" y="0"/>
                </a:lnTo>
                <a:lnTo>
                  <a:pt x="7" y="36"/>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202"/>
          <p:cNvSpPr>
            <a:spLocks/>
          </p:cNvSpPr>
          <p:nvPr/>
        </p:nvSpPr>
        <p:spPr bwMode="auto">
          <a:xfrm>
            <a:off x="3110480" y="5241139"/>
            <a:ext cx="31975" cy="136481"/>
          </a:xfrm>
          <a:custGeom>
            <a:avLst/>
            <a:gdLst>
              <a:gd name="T0" fmla="*/ 0 w 41"/>
              <a:gd name="T1" fmla="*/ 35 h 175"/>
              <a:gd name="T2" fmla="*/ 0 w 41"/>
              <a:gd name="T3" fmla="*/ 175 h 175"/>
              <a:gd name="T4" fmla="*/ 41 w 41"/>
              <a:gd name="T5" fmla="*/ 175 h 175"/>
              <a:gd name="T6" fmla="*/ 41 w 41"/>
              <a:gd name="T7" fmla="*/ 12 h 175"/>
              <a:gd name="T8" fmla="*/ 19 w 41"/>
              <a:gd name="T9" fmla="*/ 0 h 175"/>
              <a:gd name="T10" fmla="*/ 0 w 41"/>
              <a:gd name="T11" fmla="*/ 35 h 175"/>
            </a:gdLst>
            <a:ahLst/>
            <a:cxnLst>
              <a:cxn ang="0">
                <a:pos x="T0" y="T1"/>
              </a:cxn>
              <a:cxn ang="0">
                <a:pos x="T2" y="T3"/>
              </a:cxn>
              <a:cxn ang="0">
                <a:pos x="T4" y="T5"/>
              </a:cxn>
              <a:cxn ang="0">
                <a:pos x="T6" y="T7"/>
              </a:cxn>
              <a:cxn ang="0">
                <a:pos x="T8" y="T9"/>
              </a:cxn>
              <a:cxn ang="0">
                <a:pos x="T10" y="T11"/>
              </a:cxn>
            </a:cxnLst>
            <a:rect l="0" t="0" r="r" b="b"/>
            <a:pathLst>
              <a:path w="41" h="175">
                <a:moveTo>
                  <a:pt x="0" y="35"/>
                </a:moveTo>
                <a:lnTo>
                  <a:pt x="0" y="175"/>
                </a:lnTo>
                <a:lnTo>
                  <a:pt x="41" y="175"/>
                </a:lnTo>
                <a:lnTo>
                  <a:pt x="41" y="12"/>
                </a:lnTo>
                <a:lnTo>
                  <a:pt x="19" y="0"/>
                </a:lnTo>
                <a:lnTo>
                  <a:pt x="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203"/>
          <p:cNvSpPr>
            <a:spLocks/>
          </p:cNvSpPr>
          <p:nvPr/>
        </p:nvSpPr>
        <p:spPr bwMode="auto">
          <a:xfrm>
            <a:off x="3061347" y="5265315"/>
            <a:ext cx="32755" cy="112304"/>
          </a:xfrm>
          <a:custGeom>
            <a:avLst/>
            <a:gdLst>
              <a:gd name="T0" fmla="*/ 42 w 42"/>
              <a:gd name="T1" fmla="*/ 144 h 144"/>
              <a:gd name="T2" fmla="*/ 42 w 42"/>
              <a:gd name="T3" fmla="*/ 9 h 144"/>
              <a:gd name="T4" fmla="*/ 0 w 42"/>
              <a:gd name="T5" fmla="*/ 0 h 144"/>
              <a:gd name="T6" fmla="*/ 0 w 42"/>
              <a:gd name="T7" fmla="*/ 144 h 144"/>
              <a:gd name="T8" fmla="*/ 42 w 42"/>
              <a:gd name="T9" fmla="*/ 144 h 144"/>
            </a:gdLst>
            <a:ahLst/>
            <a:cxnLst>
              <a:cxn ang="0">
                <a:pos x="T0" y="T1"/>
              </a:cxn>
              <a:cxn ang="0">
                <a:pos x="T2" y="T3"/>
              </a:cxn>
              <a:cxn ang="0">
                <a:pos x="T4" y="T5"/>
              </a:cxn>
              <a:cxn ang="0">
                <a:pos x="T6" y="T7"/>
              </a:cxn>
              <a:cxn ang="0">
                <a:pos x="T8" y="T9"/>
              </a:cxn>
            </a:cxnLst>
            <a:rect l="0" t="0" r="r" b="b"/>
            <a:pathLst>
              <a:path w="42" h="144">
                <a:moveTo>
                  <a:pt x="42" y="144"/>
                </a:moveTo>
                <a:lnTo>
                  <a:pt x="42" y="9"/>
                </a:lnTo>
                <a:lnTo>
                  <a:pt x="0" y="0"/>
                </a:lnTo>
                <a:lnTo>
                  <a:pt x="0" y="144"/>
                </a:lnTo>
                <a:lnTo>
                  <a:pt x="42" y="1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109"/>
          <p:cNvSpPr>
            <a:spLocks noEditPoints="1"/>
          </p:cNvSpPr>
          <p:nvPr/>
        </p:nvSpPr>
        <p:spPr bwMode="auto">
          <a:xfrm>
            <a:off x="3384388" y="3846443"/>
            <a:ext cx="463255" cy="460916"/>
          </a:xfrm>
          <a:custGeom>
            <a:avLst/>
            <a:gdLst>
              <a:gd name="T0" fmla="*/ 0 w 251"/>
              <a:gd name="T1" fmla="*/ 116 h 250"/>
              <a:gd name="T2" fmla="*/ 16 w 251"/>
              <a:gd name="T3" fmla="*/ 150 h 250"/>
              <a:gd name="T4" fmla="*/ 36 w 251"/>
              <a:gd name="T5" fmla="*/ 157 h 250"/>
              <a:gd name="T6" fmla="*/ 39 w 251"/>
              <a:gd name="T7" fmla="*/ 177 h 250"/>
              <a:gd name="T8" fmla="*/ 30 w 251"/>
              <a:gd name="T9" fmla="*/ 207 h 250"/>
              <a:gd name="T10" fmla="*/ 55 w 251"/>
              <a:gd name="T11" fmla="*/ 225 h 250"/>
              <a:gd name="T12" fmla="*/ 74 w 251"/>
              <a:gd name="T13" fmla="*/ 212 h 250"/>
              <a:gd name="T14" fmla="*/ 85 w 251"/>
              <a:gd name="T15" fmla="*/ 211 h 250"/>
              <a:gd name="T16" fmla="*/ 101 w 251"/>
              <a:gd name="T17" fmla="*/ 223 h 250"/>
              <a:gd name="T18" fmla="*/ 116 w 251"/>
              <a:gd name="T19" fmla="*/ 250 h 250"/>
              <a:gd name="T20" fmla="*/ 151 w 251"/>
              <a:gd name="T21" fmla="*/ 235 h 250"/>
              <a:gd name="T22" fmla="*/ 157 w 251"/>
              <a:gd name="T23" fmla="*/ 215 h 250"/>
              <a:gd name="T24" fmla="*/ 171 w 251"/>
              <a:gd name="T25" fmla="*/ 210 h 250"/>
              <a:gd name="T26" fmla="*/ 186 w 251"/>
              <a:gd name="T27" fmla="*/ 221 h 250"/>
              <a:gd name="T28" fmla="*/ 207 w 251"/>
              <a:gd name="T29" fmla="*/ 221 h 250"/>
              <a:gd name="T30" fmla="*/ 221 w 251"/>
              <a:gd name="T31" fmla="*/ 185 h 250"/>
              <a:gd name="T32" fmla="*/ 211 w 251"/>
              <a:gd name="T33" fmla="*/ 166 h 250"/>
              <a:gd name="T34" fmla="*/ 223 w 251"/>
              <a:gd name="T35" fmla="*/ 150 h 250"/>
              <a:gd name="T36" fmla="*/ 251 w 251"/>
              <a:gd name="T37" fmla="*/ 135 h 250"/>
              <a:gd name="T38" fmla="*/ 235 w 251"/>
              <a:gd name="T39" fmla="*/ 100 h 250"/>
              <a:gd name="T40" fmla="*/ 215 w 251"/>
              <a:gd name="T41" fmla="*/ 94 h 250"/>
              <a:gd name="T42" fmla="*/ 213 w 251"/>
              <a:gd name="T43" fmla="*/ 74 h 250"/>
              <a:gd name="T44" fmla="*/ 226 w 251"/>
              <a:gd name="T45" fmla="*/ 55 h 250"/>
              <a:gd name="T46" fmla="*/ 207 w 251"/>
              <a:gd name="T47" fmla="*/ 30 h 250"/>
              <a:gd name="T48" fmla="*/ 186 w 251"/>
              <a:gd name="T49" fmla="*/ 30 h 250"/>
              <a:gd name="T50" fmla="*/ 171 w 251"/>
              <a:gd name="T51" fmla="*/ 41 h 250"/>
              <a:gd name="T52" fmla="*/ 157 w 251"/>
              <a:gd name="T53" fmla="*/ 36 h 250"/>
              <a:gd name="T54" fmla="*/ 151 w 251"/>
              <a:gd name="T55" fmla="*/ 15 h 250"/>
              <a:gd name="T56" fmla="*/ 116 w 251"/>
              <a:gd name="T57" fmla="*/ 0 h 250"/>
              <a:gd name="T58" fmla="*/ 101 w 251"/>
              <a:gd name="T59" fmla="*/ 27 h 250"/>
              <a:gd name="T60" fmla="*/ 85 w 251"/>
              <a:gd name="T61" fmla="*/ 40 h 250"/>
              <a:gd name="T62" fmla="*/ 74 w 251"/>
              <a:gd name="T63" fmla="*/ 38 h 250"/>
              <a:gd name="T64" fmla="*/ 55 w 251"/>
              <a:gd name="T65" fmla="*/ 25 h 250"/>
              <a:gd name="T66" fmla="*/ 30 w 251"/>
              <a:gd name="T67" fmla="*/ 44 h 250"/>
              <a:gd name="T68" fmla="*/ 39 w 251"/>
              <a:gd name="T69" fmla="*/ 74 h 250"/>
              <a:gd name="T70" fmla="*/ 36 w 251"/>
              <a:gd name="T71" fmla="*/ 94 h 250"/>
              <a:gd name="T72" fmla="*/ 16 w 251"/>
              <a:gd name="T73" fmla="*/ 100 h 250"/>
              <a:gd name="T74" fmla="*/ 126 w 251"/>
              <a:gd name="T75" fmla="*/ 80 h 250"/>
              <a:gd name="T76" fmla="*/ 126 w 251"/>
              <a:gd name="T77" fmla="*/ 17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1" h="250">
                <a:moveTo>
                  <a:pt x="16" y="100"/>
                </a:moveTo>
                <a:cubicBezTo>
                  <a:pt x="7" y="100"/>
                  <a:pt x="0" y="107"/>
                  <a:pt x="0" y="116"/>
                </a:cubicBezTo>
                <a:cubicBezTo>
                  <a:pt x="0" y="135"/>
                  <a:pt x="0" y="135"/>
                  <a:pt x="0" y="135"/>
                </a:cubicBezTo>
                <a:cubicBezTo>
                  <a:pt x="0" y="144"/>
                  <a:pt x="7" y="150"/>
                  <a:pt x="16" y="150"/>
                </a:cubicBezTo>
                <a:cubicBezTo>
                  <a:pt x="28" y="150"/>
                  <a:pt x="28" y="150"/>
                  <a:pt x="28" y="150"/>
                </a:cubicBezTo>
                <a:cubicBezTo>
                  <a:pt x="31" y="150"/>
                  <a:pt x="35" y="153"/>
                  <a:pt x="36" y="157"/>
                </a:cubicBezTo>
                <a:cubicBezTo>
                  <a:pt x="37" y="160"/>
                  <a:pt x="39" y="163"/>
                  <a:pt x="40" y="166"/>
                </a:cubicBezTo>
                <a:cubicBezTo>
                  <a:pt x="42" y="170"/>
                  <a:pt x="41" y="174"/>
                  <a:pt x="39" y="177"/>
                </a:cubicBezTo>
                <a:cubicBezTo>
                  <a:pt x="30" y="185"/>
                  <a:pt x="30" y="185"/>
                  <a:pt x="30" y="185"/>
                </a:cubicBezTo>
                <a:cubicBezTo>
                  <a:pt x="24" y="191"/>
                  <a:pt x="24" y="201"/>
                  <a:pt x="30" y="207"/>
                </a:cubicBezTo>
                <a:cubicBezTo>
                  <a:pt x="44" y="221"/>
                  <a:pt x="44" y="221"/>
                  <a:pt x="44" y="221"/>
                </a:cubicBezTo>
                <a:cubicBezTo>
                  <a:pt x="47" y="224"/>
                  <a:pt x="51" y="225"/>
                  <a:pt x="55" y="225"/>
                </a:cubicBezTo>
                <a:cubicBezTo>
                  <a:pt x="59" y="225"/>
                  <a:pt x="63" y="224"/>
                  <a:pt x="66" y="221"/>
                </a:cubicBezTo>
                <a:cubicBezTo>
                  <a:pt x="74" y="212"/>
                  <a:pt x="74" y="212"/>
                  <a:pt x="74" y="212"/>
                </a:cubicBezTo>
                <a:cubicBezTo>
                  <a:pt x="76" y="211"/>
                  <a:pt x="78" y="210"/>
                  <a:pt x="80" y="210"/>
                </a:cubicBezTo>
                <a:cubicBezTo>
                  <a:pt x="82" y="210"/>
                  <a:pt x="83" y="210"/>
                  <a:pt x="85" y="211"/>
                </a:cubicBezTo>
                <a:cubicBezTo>
                  <a:pt x="88" y="212"/>
                  <a:pt x="91" y="214"/>
                  <a:pt x="94" y="215"/>
                </a:cubicBezTo>
                <a:cubicBezTo>
                  <a:pt x="98" y="216"/>
                  <a:pt x="101" y="220"/>
                  <a:pt x="101" y="223"/>
                </a:cubicBezTo>
                <a:cubicBezTo>
                  <a:pt x="101" y="235"/>
                  <a:pt x="101" y="235"/>
                  <a:pt x="101" y="235"/>
                </a:cubicBezTo>
                <a:cubicBezTo>
                  <a:pt x="101" y="244"/>
                  <a:pt x="107" y="250"/>
                  <a:pt x="116" y="250"/>
                </a:cubicBezTo>
                <a:cubicBezTo>
                  <a:pt x="135" y="250"/>
                  <a:pt x="135" y="250"/>
                  <a:pt x="135" y="250"/>
                </a:cubicBezTo>
                <a:cubicBezTo>
                  <a:pt x="144" y="250"/>
                  <a:pt x="151" y="244"/>
                  <a:pt x="151" y="235"/>
                </a:cubicBezTo>
                <a:cubicBezTo>
                  <a:pt x="151" y="223"/>
                  <a:pt x="151" y="223"/>
                  <a:pt x="151" y="223"/>
                </a:cubicBezTo>
                <a:cubicBezTo>
                  <a:pt x="151" y="220"/>
                  <a:pt x="154" y="216"/>
                  <a:pt x="157" y="215"/>
                </a:cubicBezTo>
                <a:cubicBezTo>
                  <a:pt x="160" y="214"/>
                  <a:pt x="164" y="212"/>
                  <a:pt x="167" y="211"/>
                </a:cubicBezTo>
                <a:cubicBezTo>
                  <a:pt x="168" y="210"/>
                  <a:pt x="169" y="210"/>
                  <a:pt x="171" y="210"/>
                </a:cubicBezTo>
                <a:cubicBezTo>
                  <a:pt x="173" y="210"/>
                  <a:pt x="176" y="211"/>
                  <a:pt x="177" y="212"/>
                </a:cubicBezTo>
                <a:cubicBezTo>
                  <a:pt x="186" y="221"/>
                  <a:pt x="186" y="221"/>
                  <a:pt x="186" y="221"/>
                </a:cubicBezTo>
                <a:cubicBezTo>
                  <a:pt x="188" y="224"/>
                  <a:pt x="192" y="225"/>
                  <a:pt x="196" y="225"/>
                </a:cubicBezTo>
                <a:cubicBezTo>
                  <a:pt x="200" y="225"/>
                  <a:pt x="204" y="224"/>
                  <a:pt x="207" y="221"/>
                </a:cubicBezTo>
                <a:cubicBezTo>
                  <a:pt x="221" y="207"/>
                  <a:pt x="221" y="207"/>
                  <a:pt x="221" y="207"/>
                </a:cubicBezTo>
                <a:cubicBezTo>
                  <a:pt x="227" y="201"/>
                  <a:pt x="227" y="191"/>
                  <a:pt x="221" y="185"/>
                </a:cubicBezTo>
                <a:cubicBezTo>
                  <a:pt x="213" y="177"/>
                  <a:pt x="213" y="177"/>
                  <a:pt x="213" y="177"/>
                </a:cubicBezTo>
                <a:cubicBezTo>
                  <a:pt x="210" y="174"/>
                  <a:pt x="210" y="170"/>
                  <a:pt x="211" y="166"/>
                </a:cubicBezTo>
                <a:cubicBezTo>
                  <a:pt x="213" y="163"/>
                  <a:pt x="214" y="160"/>
                  <a:pt x="215" y="157"/>
                </a:cubicBezTo>
                <a:cubicBezTo>
                  <a:pt x="216" y="153"/>
                  <a:pt x="220" y="150"/>
                  <a:pt x="223" y="150"/>
                </a:cubicBezTo>
                <a:cubicBezTo>
                  <a:pt x="235" y="150"/>
                  <a:pt x="235" y="150"/>
                  <a:pt x="235" y="150"/>
                </a:cubicBezTo>
                <a:cubicBezTo>
                  <a:pt x="244" y="150"/>
                  <a:pt x="251" y="144"/>
                  <a:pt x="251" y="135"/>
                </a:cubicBezTo>
                <a:cubicBezTo>
                  <a:pt x="251" y="115"/>
                  <a:pt x="251" y="115"/>
                  <a:pt x="251" y="115"/>
                </a:cubicBezTo>
                <a:cubicBezTo>
                  <a:pt x="251" y="107"/>
                  <a:pt x="244" y="100"/>
                  <a:pt x="235" y="100"/>
                </a:cubicBezTo>
                <a:cubicBezTo>
                  <a:pt x="223" y="100"/>
                  <a:pt x="223" y="100"/>
                  <a:pt x="223" y="100"/>
                </a:cubicBezTo>
                <a:cubicBezTo>
                  <a:pt x="220" y="100"/>
                  <a:pt x="216" y="97"/>
                  <a:pt x="215" y="94"/>
                </a:cubicBezTo>
                <a:cubicBezTo>
                  <a:pt x="214" y="91"/>
                  <a:pt x="213" y="87"/>
                  <a:pt x="211" y="84"/>
                </a:cubicBezTo>
                <a:cubicBezTo>
                  <a:pt x="210" y="81"/>
                  <a:pt x="210" y="76"/>
                  <a:pt x="213" y="74"/>
                </a:cubicBezTo>
                <a:cubicBezTo>
                  <a:pt x="221" y="65"/>
                  <a:pt x="221" y="65"/>
                  <a:pt x="221" y="65"/>
                </a:cubicBezTo>
                <a:cubicBezTo>
                  <a:pt x="224" y="62"/>
                  <a:pt x="226" y="59"/>
                  <a:pt x="226" y="55"/>
                </a:cubicBezTo>
                <a:cubicBezTo>
                  <a:pt x="226" y="50"/>
                  <a:pt x="224" y="47"/>
                  <a:pt x="221" y="44"/>
                </a:cubicBezTo>
                <a:cubicBezTo>
                  <a:pt x="207" y="30"/>
                  <a:pt x="207" y="30"/>
                  <a:pt x="207" y="30"/>
                </a:cubicBezTo>
                <a:cubicBezTo>
                  <a:pt x="204" y="27"/>
                  <a:pt x="200" y="25"/>
                  <a:pt x="196" y="25"/>
                </a:cubicBezTo>
                <a:cubicBezTo>
                  <a:pt x="192" y="25"/>
                  <a:pt x="188" y="27"/>
                  <a:pt x="186" y="30"/>
                </a:cubicBezTo>
                <a:cubicBezTo>
                  <a:pt x="177" y="38"/>
                  <a:pt x="177" y="38"/>
                  <a:pt x="177" y="38"/>
                </a:cubicBezTo>
                <a:cubicBezTo>
                  <a:pt x="176" y="40"/>
                  <a:pt x="173" y="41"/>
                  <a:pt x="171" y="41"/>
                </a:cubicBezTo>
                <a:cubicBezTo>
                  <a:pt x="169" y="41"/>
                  <a:pt x="168" y="40"/>
                  <a:pt x="167" y="40"/>
                </a:cubicBezTo>
                <a:cubicBezTo>
                  <a:pt x="164" y="38"/>
                  <a:pt x="160" y="37"/>
                  <a:pt x="157" y="36"/>
                </a:cubicBezTo>
                <a:cubicBezTo>
                  <a:pt x="154" y="34"/>
                  <a:pt x="151" y="31"/>
                  <a:pt x="151" y="27"/>
                </a:cubicBezTo>
                <a:cubicBezTo>
                  <a:pt x="151" y="15"/>
                  <a:pt x="151" y="15"/>
                  <a:pt x="151" y="15"/>
                </a:cubicBezTo>
                <a:cubicBezTo>
                  <a:pt x="151" y="7"/>
                  <a:pt x="144" y="0"/>
                  <a:pt x="135" y="0"/>
                </a:cubicBezTo>
                <a:cubicBezTo>
                  <a:pt x="116" y="0"/>
                  <a:pt x="116" y="0"/>
                  <a:pt x="116" y="0"/>
                </a:cubicBezTo>
                <a:cubicBezTo>
                  <a:pt x="107" y="0"/>
                  <a:pt x="101" y="7"/>
                  <a:pt x="101" y="15"/>
                </a:cubicBezTo>
                <a:cubicBezTo>
                  <a:pt x="101" y="27"/>
                  <a:pt x="101" y="27"/>
                  <a:pt x="101" y="27"/>
                </a:cubicBezTo>
                <a:cubicBezTo>
                  <a:pt x="101" y="31"/>
                  <a:pt x="98" y="34"/>
                  <a:pt x="94" y="36"/>
                </a:cubicBezTo>
                <a:cubicBezTo>
                  <a:pt x="91" y="37"/>
                  <a:pt x="88" y="38"/>
                  <a:pt x="85" y="40"/>
                </a:cubicBezTo>
                <a:cubicBezTo>
                  <a:pt x="83" y="40"/>
                  <a:pt x="82" y="41"/>
                  <a:pt x="80" y="41"/>
                </a:cubicBezTo>
                <a:cubicBezTo>
                  <a:pt x="78" y="41"/>
                  <a:pt x="76" y="40"/>
                  <a:pt x="74" y="38"/>
                </a:cubicBezTo>
                <a:cubicBezTo>
                  <a:pt x="66" y="30"/>
                  <a:pt x="66" y="30"/>
                  <a:pt x="66" y="30"/>
                </a:cubicBezTo>
                <a:cubicBezTo>
                  <a:pt x="63" y="27"/>
                  <a:pt x="59" y="25"/>
                  <a:pt x="55" y="25"/>
                </a:cubicBezTo>
                <a:cubicBezTo>
                  <a:pt x="51" y="25"/>
                  <a:pt x="47" y="27"/>
                  <a:pt x="44" y="30"/>
                </a:cubicBezTo>
                <a:cubicBezTo>
                  <a:pt x="30" y="44"/>
                  <a:pt x="30" y="44"/>
                  <a:pt x="30" y="44"/>
                </a:cubicBezTo>
                <a:cubicBezTo>
                  <a:pt x="24" y="50"/>
                  <a:pt x="24" y="59"/>
                  <a:pt x="30" y="65"/>
                </a:cubicBezTo>
                <a:cubicBezTo>
                  <a:pt x="39" y="74"/>
                  <a:pt x="39" y="74"/>
                  <a:pt x="39" y="74"/>
                </a:cubicBezTo>
                <a:cubicBezTo>
                  <a:pt x="41" y="76"/>
                  <a:pt x="42" y="81"/>
                  <a:pt x="40" y="84"/>
                </a:cubicBezTo>
                <a:cubicBezTo>
                  <a:pt x="39" y="87"/>
                  <a:pt x="37" y="91"/>
                  <a:pt x="36" y="94"/>
                </a:cubicBezTo>
                <a:cubicBezTo>
                  <a:pt x="35" y="97"/>
                  <a:pt x="31" y="100"/>
                  <a:pt x="28" y="100"/>
                </a:cubicBezTo>
                <a:lnTo>
                  <a:pt x="16" y="100"/>
                </a:lnTo>
                <a:close/>
                <a:moveTo>
                  <a:pt x="81" y="125"/>
                </a:moveTo>
                <a:cubicBezTo>
                  <a:pt x="81" y="101"/>
                  <a:pt x="101" y="80"/>
                  <a:pt x="126" y="80"/>
                </a:cubicBezTo>
                <a:cubicBezTo>
                  <a:pt x="150" y="80"/>
                  <a:pt x="171" y="101"/>
                  <a:pt x="171" y="125"/>
                </a:cubicBezTo>
                <a:cubicBezTo>
                  <a:pt x="171" y="150"/>
                  <a:pt x="150" y="170"/>
                  <a:pt x="126" y="170"/>
                </a:cubicBezTo>
                <a:cubicBezTo>
                  <a:pt x="101" y="170"/>
                  <a:pt x="81" y="150"/>
                  <a:pt x="81" y="125"/>
                </a:cubicBezTo>
              </a:path>
            </a:pathLst>
          </a:custGeom>
          <a:solidFill>
            <a:schemeClr val="accent2">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7" name="Freeform 110"/>
          <p:cNvSpPr>
            <a:spLocks noEditPoints="1"/>
          </p:cNvSpPr>
          <p:nvPr/>
        </p:nvSpPr>
        <p:spPr bwMode="auto">
          <a:xfrm>
            <a:off x="3755616" y="3699043"/>
            <a:ext cx="239427" cy="239427"/>
          </a:xfrm>
          <a:custGeom>
            <a:avLst/>
            <a:gdLst>
              <a:gd name="T0" fmla="*/ 20 w 130"/>
              <a:gd name="T1" fmla="*/ 87 h 130"/>
              <a:gd name="T2" fmla="*/ 15 w 130"/>
              <a:gd name="T3" fmla="*/ 93 h 130"/>
              <a:gd name="T4" fmla="*/ 22 w 130"/>
              <a:gd name="T5" fmla="*/ 115 h 130"/>
              <a:gd name="T6" fmla="*/ 37 w 130"/>
              <a:gd name="T7" fmla="*/ 115 h 130"/>
              <a:gd name="T8" fmla="*/ 42 w 130"/>
              <a:gd name="T9" fmla="*/ 110 h 130"/>
              <a:gd name="T10" fmla="*/ 48 w 130"/>
              <a:gd name="T11" fmla="*/ 112 h 130"/>
              <a:gd name="T12" fmla="*/ 50 w 130"/>
              <a:gd name="T13" fmla="*/ 120 h 130"/>
              <a:gd name="T14" fmla="*/ 70 w 130"/>
              <a:gd name="T15" fmla="*/ 130 h 130"/>
              <a:gd name="T16" fmla="*/ 80 w 130"/>
              <a:gd name="T17" fmla="*/ 114 h 130"/>
              <a:gd name="T18" fmla="*/ 86 w 130"/>
              <a:gd name="T19" fmla="*/ 110 h 130"/>
              <a:gd name="T20" fmla="*/ 89 w 130"/>
              <a:gd name="T21" fmla="*/ 110 h 130"/>
              <a:gd name="T22" fmla="*/ 100 w 130"/>
              <a:gd name="T23" fmla="*/ 118 h 130"/>
              <a:gd name="T24" fmla="*/ 114 w 130"/>
              <a:gd name="T25" fmla="*/ 108 h 130"/>
              <a:gd name="T26" fmla="*/ 114 w 130"/>
              <a:gd name="T27" fmla="*/ 93 h 130"/>
              <a:gd name="T28" fmla="*/ 110 w 130"/>
              <a:gd name="T29" fmla="*/ 87 h 130"/>
              <a:gd name="T30" fmla="*/ 114 w 130"/>
              <a:gd name="T31" fmla="*/ 80 h 130"/>
              <a:gd name="T32" fmla="*/ 130 w 130"/>
              <a:gd name="T33" fmla="*/ 70 h 130"/>
              <a:gd name="T34" fmla="*/ 120 w 130"/>
              <a:gd name="T35" fmla="*/ 50 h 130"/>
              <a:gd name="T36" fmla="*/ 112 w 130"/>
              <a:gd name="T37" fmla="*/ 49 h 130"/>
              <a:gd name="T38" fmla="*/ 110 w 130"/>
              <a:gd name="T39" fmla="*/ 41 h 130"/>
              <a:gd name="T40" fmla="*/ 114 w 130"/>
              <a:gd name="T41" fmla="*/ 23 h 130"/>
              <a:gd name="T42" fmla="*/ 100 w 130"/>
              <a:gd name="T43" fmla="*/ 13 h 130"/>
              <a:gd name="T44" fmla="*/ 89 w 130"/>
              <a:gd name="T45" fmla="*/ 20 h 130"/>
              <a:gd name="T46" fmla="*/ 86 w 130"/>
              <a:gd name="T47" fmla="*/ 20 h 130"/>
              <a:gd name="T48" fmla="*/ 80 w 130"/>
              <a:gd name="T49" fmla="*/ 16 h 130"/>
              <a:gd name="T50" fmla="*/ 70 w 130"/>
              <a:gd name="T51" fmla="*/ 0 h 130"/>
              <a:gd name="T52" fmla="*/ 50 w 130"/>
              <a:gd name="T53" fmla="*/ 10 h 130"/>
              <a:gd name="T54" fmla="*/ 48 w 130"/>
              <a:gd name="T55" fmla="*/ 18 h 130"/>
              <a:gd name="T56" fmla="*/ 42 w 130"/>
              <a:gd name="T57" fmla="*/ 20 h 130"/>
              <a:gd name="T58" fmla="*/ 37 w 130"/>
              <a:gd name="T59" fmla="*/ 16 h 130"/>
              <a:gd name="T60" fmla="*/ 22 w 130"/>
              <a:gd name="T61" fmla="*/ 16 h 130"/>
              <a:gd name="T62" fmla="*/ 15 w 130"/>
              <a:gd name="T63" fmla="*/ 37 h 130"/>
              <a:gd name="T64" fmla="*/ 20 w 130"/>
              <a:gd name="T65" fmla="*/ 44 h 130"/>
              <a:gd name="T66" fmla="*/ 16 w 130"/>
              <a:gd name="T67" fmla="*/ 50 h 130"/>
              <a:gd name="T68" fmla="*/ 0 w 130"/>
              <a:gd name="T69" fmla="*/ 60 h 130"/>
              <a:gd name="T70" fmla="*/ 10 w 130"/>
              <a:gd name="T71" fmla="*/ 80 h 130"/>
              <a:gd name="T72" fmla="*/ 17 w 130"/>
              <a:gd name="T73" fmla="*/ 82 h 130"/>
              <a:gd name="T74" fmla="*/ 65 w 130"/>
              <a:gd name="T75" fmla="*/ 45 h 130"/>
              <a:gd name="T76" fmla="*/ 65 w 130"/>
              <a:gd name="T77" fmla="*/ 8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30">
                <a:moveTo>
                  <a:pt x="17" y="82"/>
                </a:moveTo>
                <a:cubicBezTo>
                  <a:pt x="18" y="84"/>
                  <a:pt x="19" y="85"/>
                  <a:pt x="20" y="87"/>
                </a:cubicBezTo>
                <a:cubicBezTo>
                  <a:pt x="20" y="88"/>
                  <a:pt x="20" y="89"/>
                  <a:pt x="19" y="89"/>
                </a:cubicBezTo>
                <a:cubicBezTo>
                  <a:pt x="15" y="93"/>
                  <a:pt x="15" y="93"/>
                  <a:pt x="15" y="93"/>
                </a:cubicBezTo>
                <a:cubicBezTo>
                  <a:pt x="11" y="97"/>
                  <a:pt x="11" y="104"/>
                  <a:pt x="15" y="108"/>
                </a:cubicBezTo>
                <a:cubicBezTo>
                  <a:pt x="22" y="115"/>
                  <a:pt x="22" y="115"/>
                  <a:pt x="22" y="115"/>
                </a:cubicBezTo>
                <a:cubicBezTo>
                  <a:pt x="24" y="117"/>
                  <a:pt x="27" y="118"/>
                  <a:pt x="29" y="118"/>
                </a:cubicBezTo>
                <a:cubicBezTo>
                  <a:pt x="32" y="118"/>
                  <a:pt x="35" y="117"/>
                  <a:pt x="37" y="115"/>
                </a:cubicBezTo>
                <a:cubicBezTo>
                  <a:pt x="41" y="110"/>
                  <a:pt x="41" y="110"/>
                  <a:pt x="41" y="110"/>
                </a:cubicBezTo>
                <a:cubicBezTo>
                  <a:pt x="41" y="110"/>
                  <a:pt x="41" y="110"/>
                  <a:pt x="42" y="110"/>
                </a:cubicBezTo>
                <a:cubicBezTo>
                  <a:pt x="42" y="110"/>
                  <a:pt x="43" y="110"/>
                  <a:pt x="43" y="110"/>
                </a:cubicBezTo>
                <a:cubicBezTo>
                  <a:pt x="45" y="111"/>
                  <a:pt x="46" y="112"/>
                  <a:pt x="48" y="112"/>
                </a:cubicBezTo>
                <a:cubicBezTo>
                  <a:pt x="49" y="113"/>
                  <a:pt x="50" y="114"/>
                  <a:pt x="50" y="114"/>
                </a:cubicBezTo>
                <a:cubicBezTo>
                  <a:pt x="50" y="120"/>
                  <a:pt x="50" y="120"/>
                  <a:pt x="50" y="120"/>
                </a:cubicBezTo>
                <a:cubicBezTo>
                  <a:pt x="50" y="126"/>
                  <a:pt x="54" y="130"/>
                  <a:pt x="60" y="130"/>
                </a:cubicBezTo>
                <a:cubicBezTo>
                  <a:pt x="70" y="130"/>
                  <a:pt x="70" y="130"/>
                  <a:pt x="70" y="130"/>
                </a:cubicBezTo>
                <a:cubicBezTo>
                  <a:pt x="75" y="130"/>
                  <a:pt x="80" y="126"/>
                  <a:pt x="80" y="120"/>
                </a:cubicBezTo>
                <a:cubicBezTo>
                  <a:pt x="80" y="114"/>
                  <a:pt x="80" y="114"/>
                  <a:pt x="80" y="114"/>
                </a:cubicBezTo>
                <a:cubicBezTo>
                  <a:pt x="80" y="114"/>
                  <a:pt x="80" y="113"/>
                  <a:pt x="81" y="112"/>
                </a:cubicBezTo>
                <a:cubicBezTo>
                  <a:pt x="83" y="112"/>
                  <a:pt x="85" y="111"/>
                  <a:pt x="86" y="110"/>
                </a:cubicBezTo>
                <a:cubicBezTo>
                  <a:pt x="87" y="110"/>
                  <a:pt x="87" y="110"/>
                  <a:pt x="87" y="110"/>
                </a:cubicBezTo>
                <a:cubicBezTo>
                  <a:pt x="88" y="110"/>
                  <a:pt x="88" y="110"/>
                  <a:pt x="89" y="110"/>
                </a:cubicBezTo>
                <a:cubicBezTo>
                  <a:pt x="93" y="115"/>
                  <a:pt x="93" y="115"/>
                  <a:pt x="93" y="115"/>
                </a:cubicBezTo>
                <a:cubicBezTo>
                  <a:pt x="95" y="117"/>
                  <a:pt x="97" y="118"/>
                  <a:pt x="100" y="118"/>
                </a:cubicBezTo>
                <a:cubicBezTo>
                  <a:pt x="103" y="118"/>
                  <a:pt x="105" y="117"/>
                  <a:pt x="107" y="115"/>
                </a:cubicBezTo>
                <a:cubicBezTo>
                  <a:pt x="114" y="108"/>
                  <a:pt x="114" y="108"/>
                  <a:pt x="114" y="108"/>
                </a:cubicBezTo>
                <a:cubicBezTo>
                  <a:pt x="116" y="106"/>
                  <a:pt x="117" y="103"/>
                  <a:pt x="117" y="101"/>
                </a:cubicBezTo>
                <a:cubicBezTo>
                  <a:pt x="117" y="98"/>
                  <a:pt x="116" y="95"/>
                  <a:pt x="114" y="93"/>
                </a:cubicBezTo>
                <a:cubicBezTo>
                  <a:pt x="110" y="89"/>
                  <a:pt x="110" y="89"/>
                  <a:pt x="110" y="89"/>
                </a:cubicBezTo>
                <a:cubicBezTo>
                  <a:pt x="110" y="89"/>
                  <a:pt x="109" y="88"/>
                  <a:pt x="110" y="87"/>
                </a:cubicBezTo>
                <a:cubicBezTo>
                  <a:pt x="111" y="85"/>
                  <a:pt x="111" y="84"/>
                  <a:pt x="112" y="82"/>
                </a:cubicBezTo>
                <a:cubicBezTo>
                  <a:pt x="112" y="81"/>
                  <a:pt x="113" y="80"/>
                  <a:pt x="114" y="80"/>
                </a:cubicBezTo>
                <a:cubicBezTo>
                  <a:pt x="120" y="80"/>
                  <a:pt x="120" y="80"/>
                  <a:pt x="120" y="80"/>
                </a:cubicBezTo>
                <a:cubicBezTo>
                  <a:pt x="125" y="80"/>
                  <a:pt x="130" y="76"/>
                  <a:pt x="130" y="70"/>
                </a:cubicBezTo>
                <a:cubicBezTo>
                  <a:pt x="130" y="60"/>
                  <a:pt x="130" y="60"/>
                  <a:pt x="130" y="60"/>
                </a:cubicBezTo>
                <a:cubicBezTo>
                  <a:pt x="130" y="55"/>
                  <a:pt x="125" y="50"/>
                  <a:pt x="120" y="50"/>
                </a:cubicBezTo>
                <a:cubicBezTo>
                  <a:pt x="114" y="50"/>
                  <a:pt x="114" y="50"/>
                  <a:pt x="114" y="50"/>
                </a:cubicBezTo>
                <a:cubicBezTo>
                  <a:pt x="113" y="50"/>
                  <a:pt x="112" y="49"/>
                  <a:pt x="112" y="49"/>
                </a:cubicBezTo>
                <a:cubicBezTo>
                  <a:pt x="111" y="47"/>
                  <a:pt x="111" y="45"/>
                  <a:pt x="110" y="44"/>
                </a:cubicBezTo>
                <a:cubicBezTo>
                  <a:pt x="109" y="43"/>
                  <a:pt x="110" y="42"/>
                  <a:pt x="110" y="41"/>
                </a:cubicBezTo>
                <a:cubicBezTo>
                  <a:pt x="114" y="37"/>
                  <a:pt x="114" y="37"/>
                  <a:pt x="114" y="37"/>
                </a:cubicBezTo>
                <a:cubicBezTo>
                  <a:pt x="118" y="33"/>
                  <a:pt x="118" y="27"/>
                  <a:pt x="114" y="23"/>
                </a:cubicBezTo>
                <a:cubicBezTo>
                  <a:pt x="107" y="16"/>
                  <a:pt x="107" y="16"/>
                  <a:pt x="107" y="16"/>
                </a:cubicBezTo>
                <a:cubicBezTo>
                  <a:pt x="105" y="14"/>
                  <a:pt x="103" y="13"/>
                  <a:pt x="100" y="13"/>
                </a:cubicBezTo>
                <a:cubicBezTo>
                  <a:pt x="97" y="13"/>
                  <a:pt x="95" y="14"/>
                  <a:pt x="93" y="16"/>
                </a:cubicBezTo>
                <a:cubicBezTo>
                  <a:pt x="89" y="20"/>
                  <a:pt x="89" y="20"/>
                  <a:pt x="89" y="20"/>
                </a:cubicBezTo>
                <a:cubicBezTo>
                  <a:pt x="88" y="20"/>
                  <a:pt x="88" y="20"/>
                  <a:pt x="87" y="20"/>
                </a:cubicBezTo>
                <a:cubicBezTo>
                  <a:pt x="87" y="20"/>
                  <a:pt x="87" y="20"/>
                  <a:pt x="86" y="20"/>
                </a:cubicBezTo>
                <a:cubicBezTo>
                  <a:pt x="85" y="19"/>
                  <a:pt x="83" y="19"/>
                  <a:pt x="81" y="18"/>
                </a:cubicBezTo>
                <a:cubicBezTo>
                  <a:pt x="80" y="18"/>
                  <a:pt x="80" y="17"/>
                  <a:pt x="80" y="16"/>
                </a:cubicBezTo>
                <a:cubicBezTo>
                  <a:pt x="80" y="10"/>
                  <a:pt x="80" y="10"/>
                  <a:pt x="80" y="10"/>
                </a:cubicBezTo>
                <a:cubicBezTo>
                  <a:pt x="80" y="5"/>
                  <a:pt x="75" y="0"/>
                  <a:pt x="70" y="0"/>
                </a:cubicBezTo>
                <a:cubicBezTo>
                  <a:pt x="60" y="0"/>
                  <a:pt x="60" y="0"/>
                  <a:pt x="60" y="0"/>
                </a:cubicBezTo>
                <a:cubicBezTo>
                  <a:pt x="54" y="0"/>
                  <a:pt x="50" y="5"/>
                  <a:pt x="50" y="10"/>
                </a:cubicBezTo>
                <a:cubicBezTo>
                  <a:pt x="50" y="16"/>
                  <a:pt x="50" y="16"/>
                  <a:pt x="50" y="16"/>
                </a:cubicBezTo>
                <a:cubicBezTo>
                  <a:pt x="50" y="17"/>
                  <a:pt x="49" y="18"/>
                  <a:pt x="48" y="18"/>
                </a:cubicBezTo>
                <a:cubicBezTo>
                  <a:pt x="46" y="19"/>
                  <a:pt x="45" y="19"/>
                  <a:pt x="43" y="20"/>
                </a:cubicBezTo>
                <a:cubicBezTo>
                  <a:pt x="43" y="20"/>
                  <a:pt x="42" y="20"/>
                  <a:pt x="42" y="20"/>
                </a:cubicBezTo>
                <a:cubicBezTo>
                  <a:pt x="41" y="20"/>
                  <a:pt x="41" y="20"/>
                  <a:pt x="41" y="20"/>
                </a:cubicBezTo>
                <a:cubicBezTo>
                  <a:pt x="37" y="16"/>
                  <a:pt x="37" y="16"/>
                  <a:pt x="37" y="16"/>
                </a:cubicBezTo>
                <a:cubicBezTo>
                  <a:pt x="35" y="14"/>
                  <a:pt x="32" y="13"/>
                  <a:pt x="29" y="13"/>
                </a:cubicBezTo>
                <a:cubicBezTo>
                  <a:pt x="27" y="13"/>
                  <a:pt x="24" y="14"/>
                  <a:pt x="22" y="16"/>
                </a:cubicBezTo>
                <a:cubicBezTo>
                  <a:pt x="15" y="23"/>
                  <a:pt x="15" y="23"/>
                  <a:pt x="15" y="23"/>
                </a:cubicBezTo>
                <a:cubicBezTo>
                  <a:pt x="11" y="27"/>
                  <a:pt x="11" y="33"/>
                  <a:pt x="15" y="37"/>
                </a:cubicBezTo>
                <a:cubicBezTo>
                  <a:pt x="19" y="41"/>
                  <a:pt x="19" y="41"/>
                  <a:pt x="19" y="41"/>
                </a:cubicBezTo>
                <a:cubicBezTo>
                  <a:pt x="20" y="42"/>
                  <a:pt x="20" y="43"/>
                  <a:pt x="20" y="44"/>
                </a:cubicBezTo>
                <a:cubicBezTo>
                  <a:pt x="19" y="45"/>
                  <a:pt x="18" y="47"/>
                  <a:pt x="17" y="49"/>
                </a:cubicBezTo>
                <a:cubicBezTo>
                  <a:pt x="17" y="49"/>
                  <a:pt x="16" y="50"/>
                  <a:pt x="16" y="50"/>
                </a:cubicBezTo>
                <a:cubicBezTo>
                  <a:pt x="10" y="50"/>
                  <a:pt x="10" y="50"/>
                  <a:pt x="10" y="50"/>
                </a:cubicBezTo>
                <a:cubicBezTo>
                  <a:pt x="4" y="50"/>
                  <a:pt x="0" y="55"/>
                  <a:pt x="0" y="60"/>
                </a:cubicBezTo>
                <a:cubicBezTo>
                  <a:pt x="0" y="70"/>
                  <a:pt x="0" y="70"/>
                  <a:pt x="0" y="70"/>
                </a:cubicBezTo>
                <a:cubicBezTo>
                  <a:pt x="0" y="76"/>
                  <a:pt x="4" y="80"/>
                  <a:pt x="10" y="80"/>
                </a:cubicBezTo>
                <a:cubicBezTo>
                  <a:pt x="16" y="80"/>
                  <a:pt x="16" y="80"/>
                  <a:pt x="16" y="80"/>
                </a:cubicBezTo>
                <a:cubicBezTo>
                  <a:pt x="16" y="80"/>
                  <a:pt x="17" y="81"/>
                  <a:pt x="17" y="82"/>
                </a:cubicBezTo>
                <a:moveTo>
                  <a:pt x="45" y="65"/>
                </a:moveTo>
                <a:cubicBezTo>
                  <a:pt x="45" y="54"/>
                  <a:pt x="54" y="45"/>
                  <a:pt x="65" y="45"/>
                </a:cubicBezTo>
                <a:cubicBezTo>
                  <a:pt x="76" y="45"/>
                  <a:pt x="85" y="54"/>
                  <a:pt x="85" y="65"/>
                </a:cubicBezTo>
                <a:cubicBezTo>
                  <a:pt x="85" y="76"/>
                  <a:pt x="76" y="85"/>
                  <a:pt x="65" y="85"/>
                </a:cubicBezTo>
                <a:cubicBezTo>
                  <a:pt x="54" y="85"/>
                  <a:pt x="45" y="76"/>
                  <a:pt x="45" y="65"/>
                </a:cubicBezTo>
              </a:path>
            </a:pathLst>
          </a:custGeom>
          <a:solidFill>
            <a:schemeClr val="accent2">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8" name="Freeform 193"/>
          <p:cNvSpPr>
            <a:spLocks/>
          </p:cNvSpPr>
          <p:nvPr/>
        </p:nvSpPr>
        <p:spPr bwMode="auto">
          <a:xfrm>
            <a:off x="3261360" y="3188962"/>
            <a:ext cx="197313" cy="250345"/>
          </a:xfrm>
          <a:custGeom>
            <a:avLst/>
            <a:gdLst>
              <a:gd name="T0" fmla="*/ 107 w 107"/>
              <a:gd name="T1" fmla="*/ 104 h 136"/>
              <a:gd name="T2" fmla="*/ 107 w 107"/>
              <a:gd name="T3" fmla="*/ 0 h 136"/>
              <a:gd name="T4" fmla="*/ 77 w 107"/>
              <a:gd name="T5" fmla="*/ 5 h 136"/>
              <a:gd name="T6" fmla="*/ 15 w 107"/>
              <a:gd name="T7" fmla="*/ 58 h 136"/>
              <a:gd name="T8" fmla="*/ 8 w 107"/>
              <a:gd name="T9" fmla="*/ 136 h 136"/>
              <a:gd name="T10" fmla="*/ 107 w 107"/>
              <a:gd name="T11" fmla="*/ 104 h 136"/>
            </a:gdLst>
            <a:ahLst/>
            <a:cxnLst>
              <a:cxn ang="0">
                <a:pos x="T0" y="T1"/>
              </a:cxn>
              <a:cxn ang="0">
                <a:pos x="T2" y="T3"/>
              </a:cxn>
              <a:cxn ang="0">
                <a:pos x="T4" y="T5"/>
              </a:cxn>
              <a:cxn ang="0">
                <a:pos x="T6" y="T7"/>
              </a:cxn>
              <a:cxn ang="0">
                <a:pos x="T8" y="T9"/>
              </a:cxn>
              <a:cxn ang="0">
                <a:pos x="T10" y="T11"/>
              </a:cxn>
            </a:cxnLst>
            <a:rect l="0" t="0" r="r" b="b"/>
            <a:pathLst>
              <a:path w="107" h="136">
                <a:moveTo>
                  <a:pt x="107" y="104"/>
                </a:moveTo>
                <a:cubicBezTo>
                  <a:pt x="107" y="0"/>
                  <a:pt x="107" y="0"/>
                  <a:pt x="107" y="0"/>
                </a:cubicBezTo>
                <a:cubicBezTo>
                  <a:pt x="97" y="0"/>
                  <a:pt x="87" y="2"/>
                  <a:pt x="77" y="5"/>
                </a:cubicBezTo>
                <a:cubicBezTo>
                  <a:pt x="50" y="14"/>
                  <a:pt x="28" y="33"/>
                  <a:pt x="15" y="58"/>
                </a:cubicBezTo>
                <a:cubicBezTo>
                  <a:pt x="3" y="83"/>
                  <a:pt x="0" y="110"/>
                  <a:pt x="8" y="136"/>
                </a:cubicBezTo>
                <a:lnTo>
                  <a:pt x="107" y="104"/>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39" name="Freeform 194"/>
          <p:cNvSpPr>
            <a:spLocks/>
          </p:cNvSpPr>
          <p:nvPr/>
        </p:nvSpPr>
        <p:spPr bwMode="auto">
          <a:xfrm>
            <a:off x="3280077" y="3390174"/>
            <a:ext cx="368889" cy="189514"/>
          </a:xfrm>
          <a:custGeom>
            <a:avLst/>
            <a:gdLst>
              <a:gd name="T0" fmla="*/ 147 w 200"/>
              <a:gd name="T1" fmla="*/ 15 h 103"/>
              <a:gd name="T2" fmla="*/ 100 w 200"/>
              <a:gd name="T3" fmla="*/ 0 h 103"/>
              <a:gd name="T4" fmla="*/ 0 w 200"/>
              <a:gd name="T5" fmla="*/ 33 h 103"/>
              <a:gd name="T6" fmla="*/ 67 w 200"/>
              <a:gd name="T7" fmla="*/ 98 h 103"/>
              <a:gd name="T8" fmla="*/ 100 w 200"/>
              <a:gd name="T9" fmla="*/ 103 h 103"/>
              <a:gd name="T10" fmla="*/ 200 w 200"/>
              <a:gd name="T11" fmla="*/ 33 h 103"/>
              <a:gd name="T12" fmla="*/ 147 w 200"/>
              <a:gd name="T13" fmla="*/ 15 h 103"/>
            </a:gdLst>
            <a:ahLst/>
            <a:cxnLst>
              <a:cxn ang="0">
                <a:pos x="T0" y="T1"/>
              </a:cxn>
              <a:cxn ang="0">
                <a:pos x="T2" y="T3"/>
              </a:cxn>
              <a:cxn ang="0">
                <a:pos x="T4" y="T5"/>
              </a:cxn>
              <a:cxn ang="0">
                <a:pos x="T6" y="T7"/>
              </a:cxn>
              <a:cxn ang="0">
                <a:pos x="T8" y="T9"/>
              </a:cxn>
              <a:cxn ang="0">
                <a:pos x="T10" y="T11"/>
              </a:cxn>
              <a:cxn ang="0">
                <a:pos x="T12" y="T13"/>
              </a:cxn>
            </a:cxnLst>
            <a:rect l="0" t="0" r="r" b="b"/>
            <a:pathLst>
              <a:path w="200" h="103">
                <a:moveTo>
                  <a:pt x="147" y="15"/>
                </a:moveTo>
                <a:cubicBezTo>
                  <a:pt x="100" y="0"/>
                  <a:pt x="100" y="0"/>
                  <a:pt x="100" y="0"/>
                </a:cubicBezTo>
                <a:cubicBezTo>
                  <a:pt x="0" y="33"/>
                  <a:pt x="0" y="33"/>
                  <a:pt x="0" y="33"/>
                </a:cubicBezTo>
                <a:cubicBezTo>
                  <a:pt x="11" y="65"/>
                  <a:pt x="34" y="88"/>
                  <a:pt x="67" y="98"/>
                </a:cubicBezTo>
                <a:cubicBezTo>
                  <a:pt x="78" y="102"/>
                  <a:pt x="89" y="103"/>
                  <a:pt x="100" y="103"/>
                </a:cubicBezTo>
                <a:cubicBezTo>
                  <a:pt x="145" y="103"/>
                  <a:pt x="185" y="75"/>
                  <a:pt x="200" y="33"/>
                </a:cubicBezTo>
                <a:lnTo>
                  <a:pt x="147" y="15"/>
                </a:lnTo>
                <a:close/>
              </a:path>
            </a:pathLst>
          </a:custGeom>
          <a:solidFill>
            <a:schemeClr val="accent3">
              <a:lumMod val="5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0" name="Freeform 195"/>
          <p:cNvSpPr>
            <a:spLocks/>
          </p:cNvSpPr>
          <p:nvPr/>
        </p:nvSpPr>
        <p:spPr bwMode="auto">
          <a:xfrm>
            <a:off x="3471930" y="3229516"/>
            <a:ext cx="202771" cy="209791"/>
          </a:xfrm>
          <a:custGeom>
            <a:avLst/>
            <a:gdLst>
              <a:gd name="T0" fmla="*/ 60 w 110"/>
              <a:gd name="T1" fmla="*/ 0 h 114"/>
              <a:gd name="T2" fmla="*/ 0 w 110"/>
              <a:gd name="T3" fmla="*/ 83 h 114"/>
              <a:gd name="T4" fmla="*/ 98 w 110"/>
              <a:gd name="T5" fmla="*/ 114 h 114"/>
              <a:gd name="T6" fmla="*/ 60 w 110"/>
              <a:gd name="T7" fmla="*/ 0 h 114"/>
            </a:gdLst>
            <a:ahLst/>
            <a:cxnLst>
              <a:cxn ang="0">
                <a:pos x="T0" y="T1"/>
              </a:cxn>
              <a:cxn ang="0">
                <a:pos x="T2" y="T3"/>
              </a:cxn>
              <a:cxn ang="0">
                <a:pos x="T4" y="T5"/>
              </a:cxn>
              <a:cxn ang="0">
                <a:pos x="T6" y="T7"/>
              </a:cxn>
            </a:cxnLst>
            <a:rect l="0" t="0" r="r" b="b"/>
            <a:pathLst>
              <a:path w="110" h="114">
                <a:moveTo>
                  <a:pt x="60" y="0"/>
                </a:moveTo>
                <a:cubicBezTo>
                  <a:pt x="0" y="83"/>
                  <a:pt x="0" y="83"/>
                  <a:pt x="0" y="83"/>
                </a:cubicBezTo>
                <a:cubicBezTo>
                  <a:pt x="98" y="114"/>
                  <a:pt x="98" y="114"/>
                  <a:pt x="98" y="114"/>
                </a:cubicBezTo>
                <a:cubicBezTo>
                  <a:pt x="110" y="72"/>
                  <a:pt x="96" y="27"/>
                  <a:pt x="60" y="0"/>
                </a:cubicBezTo>
              </a:path>
            </a:pathLst>
          </a:custGeom>
          <a:solidFill>
            <a:schemeClr val="accent6">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1" name="Freeform 196"/>
          <p:cNvSpPr>
            <a:spLocks/>
          </p:cNvSpPr>
          <p:nvPr/>
        </p:nvSpPr>
        <p:spPr bwMode="auto">
          <a:xfrm>
            <a:off x="3469590" y="3188962"/>
            <a:ext cx="105286" cy="180934"/>
          </a:xfrm>
          <a:custGeom>
            <a:avLst/>
            <a:gdLst>
              <a:gd name="T0" fmla="*/ 0 w 57"/>
              <a:gd name="T1" fmla="*/ 98 h 98"/>
              <a:gd name="T2" fmla="*/ 57 w 57"/>
              <a:gd name="T3" fmla="*/ 19 h 98"/>
              <a:gd name="T4" fmla="*/ 0 w 57"/>
              <a:gd name="T5" fmla="*/ 0 h 98"/>
              <a:gd name="T6" fmla="*/ 0 w 57"/>
              <a:gd name="T7" fmla="*/ 98 h 98"/>
            </a:gdLst>
            <a:ahLst/>
            <a:cxnLst>
              <a:cxn ang="0">
                <a:pos x="T0" y="T1"/>
              </a:cxn>
              <a:cxn ang="0">
                <a:pos x="T2" y="T3"/>
              </a:cxn>
              <a:cxn ang="0">
                <a:pos x="T4" y="T5"/>
              </a:cxn>
              <a:cxn ang="0">
                <a:pos x="T6" y="T7"/>
              </a:cxn>
            </a:cxnLst>
            <a:rect l="0" t="0" r="r" b="b"/>
            <a:pathLst>
              <a:path w="57" h="98">
                <a:moveTo>
                  <a:pt x="0" y="98"/>
                </a:moveTo>
                <a:cubicBezTo>
                  <a:pt x="57" y="19"/>
                  <a:pt x="57" y="19"/>
                  <a:pt x="57" y="19"/>
                </a:cubicBezTo>
                <a:cubicBezTo>
                  <a:pt x="39" y="7"/>
                  <a:pt x="21" y="1"/>
                  <a:pt x="0" y="0"/>
                </a:cubicBezTo>
                <a:lnTo>
                  <a:pt x="0" y="98"/>
                </a:lnTo>
                <a:close/>
              </a:path>
            </a:pathLst>
          </a:custGeom>
          <a:solidFill>
            <a:schemeClr val="accent6"/>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2" name="Freeform 222"/>
          <p:cNvSpPr>
            <a:spLocks noEditPoints="1"/>
          </p:cNvSpPr>
          <p:nvPr/>
        </p:nvSpPr>
        <p:spPr bwMode="auto">
          <a:xfrm>
            <a:off x="1711546" y="4634449"/>
            <a:ext cx="301539" cy="301539"/>
          </a:xfrm>
          <a:custGeom>
            <a:avLst/>
            <a:gdLst>
              <a:gd name="T0" fmla="*/ 129 w 176"/>
              <a:gd name="T1" fmla="*/ 46 h 176"/>
              <a:gd name="T2" fmla="*/ 123 w 176"/>
              <a:gd name="T3" fmla="*/ 49 h 176"/>
              <a:gd name="T4" fmla="*/ 125 w 176"/>
              <a:gd name="T5" fmla="*/ 53 h 176"/>
              <a:gd name="T6" fmla="*/ 125 w 176"/>
              <a:gd name="T7" fmla="*/ 123 h 176"/>
              <a:gd name="T8" fmla="*/ 123 w 176"/>
              <a:gd name="T9" fmla="*/ 127 h 176"/>
              <a:gd name="T10" fmla="*/ 129 w 176"/>
              <a:gd name="T11" fmla="*/ 130 h 176"/>
              <a:gd name="T12" fmla="*/ 152 w 176"/>
              <a:gd name="T13" fmla="*/ 88 h 176"/>
              <a:gd name="T14" fmla="*/ 146 w 176"/>
              <a:gd name="T15" fmla="*/ 28 h 176"/>
              <a:gd name="T16" fmla="*/ 144 w 176"/>
              <a:gd name="T17" fmla="*/ 28 h 176"/>
              <a:gd name="T18" fmla="*/ 142 w 176"/>
              <a:gd name="T19" fmla="*/ 35 h 176"/>
              <a:gd name="T20" fmla="*/ 142 w 176"/>
              <a:gd name="T21" fmla="*/ 141 h 176"/>
              <a:gd name="T22" fmla="*/ 140 w 176"/>
              <a:gd name="T23" fmla="*/ 144 h 176"/>
              <a:gd name="T24" fmla="*/ 146 w 176"/>
              <a:gd name="T25" fmla="*/ 147 h 176"/>
              <a:gd name="T26" fmla="*/ 147 w 176"/>
              <a:gd name="T27" fmla="*/ 147 h 176"/>
              <a:gd name="T28" fmla="*/ 176 w 176"/>
              <a:gd name="T29" fmla="*/ 88 h 176"/>
              <a:gd name="T30" fmla="*/ 108 w 176"/>
              <a:gd name="T31" fmla="*/ 64 h 176"/>
              <a:gd name="T32" fmla="*/ 108 w 176"/>
              <a:gd name="T33" fmla="*/ 72 h 176"/>
              <a:gd name="T34" fmla="*/ 108 w 176"/>
              <a:gd name="T35" fmla="*/ 104 h 176"/>
              <a:gd name="T36" fmla="*/ 108 w 176"/>
              <a:gd name="T37" fmla="*/ 112 h 176"/>
              <a:gd name="T38" fmla="*/ 108 w 176"/>
              <a:gd name="T39" fmla="*/ 64 h 176"/>
              <a:gd name="T40" fmla="*/ 84 w 176"/>
              <a:gd name="T41" fmla="*/ 0 h 176"/>
              <a:gd name="T42" fmla="*/ 26 w 176"/>
              <a:gd name="T43" fmla="*/ 48 h 176"/>
              <a:gd name="T44" fmla="*/ 27 w 176"/>
              <a:gd name="T45" fmla="*/ 128 h 176"/>
              <a:gd name="T46" fmla="*/ 84 w 176"/>
              <a:gd name="T47" fmla="*/ 176 h 176"/>
              <a:gd name="T48" fmla="*/ 96 w 176"/>
              <a:gd name="T49" fmla="*/ 164 h 176"/>
              <a:gd name="T50" fmla="*/ 96 w 176"/>
              <a:gd name="T51" fmla="*/ 12 h 176"/>
              <a:gd name="T52" fmla="*/ 8 w 176"/>
              <a:gd name="T53" fmla="*/ 88 h 176"/>
              <a:gd name="T54" fmla="*/ 24 w 176"/>
              <a:gd name="T55" fmla="*/ 119 h 176"/>
              <a:gd name="T56" fmla="*/ 32 w 176"/>
              <a:gd name="T57" fmla="*/ 122 h 176"/>
              <a:gd name="T58" fmla="*/ 34 w 176"/>
              <a:gd name="T59" fmla="*/ 52 h 176"/>
              <a:gd name="T60" fmla="*/ 72 w 176"/>
              <a:gd name="T61" fmla="*/ 17 h 176"/>
              <a:gd name="T62" fmla="*/ 88 w 176"/>
              <a:gd name="T63" fmla="*/ 164 h 176"/>
              <a:gd name="T64" fmla="*/ 81 w 176"/>
              <a:gd name="T65" fmla="*/ 167 h 176"/>
              <a:gd name="T66" fmla="*/ 80 w 176"/>
              <a:gd name="T67" fmla="*/ 166 h 176"/>
              <a:gd name="T68" fmla="*/ 81 w 176"/>
              <a:gd name="T69" fmla="*/ 9 h 176"/>
              <a:gd name="T70" fmla="*/ 84 w 176"/>
              <a:gd name="T71" fmla="*/ 8 h 176"/>
              <a:gd name="T72" fmla="*/ 88 w 176"/>
              <a:gd name="T73"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9" y="46"/>
                </a:moveTo>
                <a:cubicBezTo>
                  <a:pt x="129" y="46"/>
                  <a:pt x="129" y="46"/>
                  <a:pt x="129" y="46"/>
                </a:cubicBezTo>
                <a:cubicBezTo>
                  <a:pt x="128" y="46"/>
                  <a:pt x="128" y="45"/>
                  <a:pt x="127" y="45"/>
                </a:cubicBezTo>
                <a:cubicBezTo>
                  <a:pt x="125" y="45"/>
                  <a:pt x="123" y="47"/>
                  <a:pt x="123" y="49"/>
                </a:cubicBezTo>
                <a:cubicBezTo>
                  <a:pt x="123" y="51"/>
                  <a:pt x="124" y="52"/>
                  <a:pt x="125" y="53"/>
                </a:cubicBezTo>
                <a:cubicBezTo>
                  <a:pt x="125" y="53"/>
                  <a:pt x="125" y="53"/>
                  <a:pt x="125" y="53"/>
                </a:cubicBezTo>
                <a:cubicBezTo>
                  <a:pt x="136" y="59"/>
                  <a:pt x="144" y="73"/>
                  <a:pt x="144" y="88"/>
                </a:cubicBezTo>
                <a:cubicBezTo>
                  <a:pt x="144" y="103"/>
                  <a:pt x="136" y="117"/>
                  <a:pt x="125" y="123"/>
                </a:cubicBezTo>
                <a:cubicBezTo>
                  <a:pt x="125" y="123"/>
                  <a:pt x="125" y="123"/>
                  <a:pt x="125" y="123"/>
                </a:cubicBezTo>
                <a:cubicBezTo>
                  <a:pt x="124" y="124"/>
                  <a:pt x="123" y="125"/>
                  <a:pt x="123" y="127"/>
                </a:cubicBezTo>
                <a:cubicBezTo>
                  <a:pt x="123" y="129"/>
                  <a:pt x="125" y="131"/>
                  <a:pt x="127" y="131"/>
                </a:cubicBezTo>
                <a:cubicBezTo>
                  <a:pt x="128" y="131"/>
                  <a:pt x="128" y="131"/>
                  <a:pt x="129" y="130"/>
                </a:cubicBezTo>
                <a:cubicBezTo>
                  <a:pt x="129" y="130"/>
                  <a:pt x="129" y="130"/>
                  <a:pt x="129" y="130"/>
                </a:cubicBezTo>
                <a:cubicBezTo>
                  <a:pt x="143" y="122"/>
                  <a:pt x="152" y="106"/>
                  <a:pt x="152" y="88"/>
                </a:cubicBezTo>
                <a:cubicBezTo>
                  <a:pt x="152" y="70"/>
                  <a:pt x="143" y="54"/>
                  <a:pt x="129" y="46"/>
                </a:cubicBezTo>
                <a:moveTo>
                  <a:pt x="146" y="28"/>
                </a:moveTo>
                <a:cubicBezTo>
                  <a:pt x="146" y="29"/>
                  <a:pt x="146" y="29"/>
                  <a:pt x="146" y="29"/>
                </a:cubicBezTo>
                <a:cubicBezTo>
                  <a:pt x="146" y="28"/>
                  <a:pt x="145" y="28"/>
                  <a:pt x="144" y="28"/>
                </a:cubicBezTo>
                <a:cubicBezTo>
                  <a:pt x="142" y="28"/>
                  <a:pt x="140" y="30"/>
                  <a:pt x="140" y="32"/>
                </a:cubicBezTo>
                <a:cubicBezTo>
                  <a:pt x="140" y="33"/>
                  <a:pt x="141" y="34"/>
                  <a:pt x="142" y="35"/>
                </a:cubicBezTo>
                <a:cubicBezTo>
                  <a:pt x="158" y="47"/>
                  <a:pt x="168" y="66"/>
                  <a:pt x="168" y="88"/>
                </a:cubicBezTo>
                <a:cubicBezTo>
                  <a:pt x="168" y="110"/>
                  <a:pt x="158" y="129"/>
                  <a:pt x="142" y="141"/>
                </a:cubicBezTo>
                <a:cubicBezTo>
                  <a:pt x="142" y="141"/>
                  <a:pt x="142" y="141"/>
                  <a:pt x="142" y="141"/>
                </a:cubicBezTo>
                <a:cubicBezTo>
                  <a:pt x="141" y="142"/>
                  <a:pt x="140" y="143"/>
                  <a:pt x="140" y="144"/>
                </a:cubicBezTo>
                <a:cubicBezTo>
                  <a:pt x="140" y="146"/>
                  <a:pt x="142" y="148"/>
                  <a:pt x="144" y="148"/>
                </a:cubicBezTo>
                <a:cubicBezTo>
                  <a:pt x="145" y="148"/>
                  <a:pt x="146" y="148"/>
                  <a:pt x="146" y="147"/>
                </a:cubicBezTo>
                <a:cubicBezTo>
                  <a:pt x="146" y="147"/>
                  <a:pt x="146" y="147"/>
                  <a:pt x="146" y="147"/>
                </a:cubicBezTo>
                <a:cubicBezTo>
                  <a:pt x="147" y="147"/>
                  <a:pt x="147" y="147"/>
                  <a:pt x="147" y="147"/>
                </a:cubicBezTo>
                <a:cubicBezTo>
                  <a:pt x="147" y="147"/>
                  <a:pt x="147" y="147"/>
                  <a:pt x="147" y="147"/>
                </a:cubicBezTo>
                <a:cubicBezTo>
                  <a:pt x="165" y="134"/>
                  <a:pt x="176" y="112"/>
                  <a:pt x="176" y="88"/>
                </a:cubicBezTo>
                <a:cubicBezTo>
                  <a:pt x="176" y="63"/>
                  <a:pt x="164" y="41"/>
                  <a:pt x="146" y="28"/>
                </a:cubicBezTo>
                <a:moveTo>
                  <a:pt x="108" y="64"/>
                </a:moveTo>
                <a:cubicBezTo>
                  <a:pt x="106" y="64"/>
                  <a:pt x="104" y="66"/>
                  <a:pt x="104" y="68"/>
                </a:cubicBezTo>
                <a:cubicBezTo>
                  <a:pt x="104" y="70"/>
                  <a:pt x="106" y="72"/>
                  <a:pt x="108" y="72"/>
                </a:cubicBezTo>
                <a:cubicBezTo>
                  <a:pt x="115" y="72"/>
                  <a:pt x="120" y="79"/>
                  <a:pt x="120" y="88"/>
                </a:cubicBezTo>
                <a:cubicBezTo>
                  <a:pt x="120" y="97"/>
                  <a:pt x="115" y="104"/>
                  <a:pt x="108" y="104"/>
                </a:cubicBezTo>
                <a:cubicBezTo>
                  <a:pt x="106" y="104"/>
                  <a:pt x="104" y="106"/>
                  <a:pt x="104" y="108"/>
                </a:cubicBezTo>
                <a:cubicBezTo>
                  <a:pt x="104" y="110"/>
                  <a:pt x="106" y="112"/>
                  <a:pt x="108" y="112"/>
                </a:cubicBezTo>
                <a:cubicBezTo>
                  <a:pt x="119" y="112"/>
                  <a:pt x="128" y="101"/>
                  <a:pt x="128" y="88"/>
                </a:cubicBezTo>
                <a:cubicBezTo>
                  <a:pt x="128" y="75"/>
                  <a:pt x="119" y="64"/>
                  <a:pt x="108" y="64"/>
                </a:cubicBezTo>
                <a:moveTo>
                  <a:pt x="96" y="12"/>
                </a:moveTo>
                <a:cubicBezTo>
                  <a:pt x="96" y="5"/>
                  <a:pt x="91" y="0"/>
                  <a:pt x="84" y="0"/>
                </a:cubicBezTo>
                <a:cubicBezTo>
                  <a:pt x="81" y="0"/>
                  <a:pt x="78" y="1"/>
                  <a:pt x="75" y="4"/>
                </a:cubicBezTo>
                <a:cubicBezTo>
                  <a:pt x="26" y="48"/>
                  <a:pt x="26" y="48"/>
                  <a:pt x="26" y="48"/>
                </a:cubicBezTo>
                <a:cubicBezTo>
                  <a:pt x="12" y="49"/>
                  <a:pt x="0" y="67"/>
                  <a:pt x="0" y="88"/>
                </a:cubicBezTo>
                <a:cubicBezTo>
                  <a:pt x="0" y="109"/>
                  <a:pt x="12" y="127"/>
                  <a:pt x="27" y="128"/>
                </a:cubicBezTo>
                <a:cubicBezTo>
                  <a:pt x="75" y="172"/>
                  <a:pt x="75" y="172"/>
                  <a:pt x="75" y="172"/>
                </a:cubicBezTo>
                <a:cubicBezTo>
                  <a:pt x="78" y="175"/>
                  <a:pt x="81" y="176"/>
                  <a:pt x="84" y="176"/>
                </a:cubicBezTo>
                <a:cubicBezTo>
                  <a:pt x="91" y="176"/>
                  <a:pt x="96" y="171"/>
                  <a:pt x="96" y="164"/>
                </a:cubicBezTo>
                <a:cubicBezTo>
                  <a:pt x="96" y="164"/>
                  <a:pt x="96" y="164"/>
                  <a:pt x="96" y="164"/>
                </a:cubicBezTo>
                <a:cubicBezTo>
                  <a:pt x="96" y="12"/>
                  <a:pt x="96" y="12"/>
                  <a:pt x="96" y="12"/>
                </a:cubicBezTo>
                <a:cubicBezTo>
                  <a:pt x="96" y="12"/>
                  <a:pt x="96" y="12"/>
                  <a:pt x="96" y="12"/>
                </a:cubicBezTo>
                <a:moveTo>
                  <a:pt x="24" y="119"/>
                </a:moveTo>
                <a:cubicBezTo>
                  <a:pt x="15" y="116"/>
                  <a:pt x="8" y="103"/>
                  <a:pt x="8" y="88"/>
                </a:cubicBezTo>
                <a:cubicBezTo>
                  <a:pt x="8" y="73"/>
                  <a:pt x="15" y="60"/>
                  <a:pt x="24" y="57"/>
                </a:cubicBezTo>
                <a:lnTo>
                  <a:pt x="24" y="119"/>
                </a:lnTo>
                <a:close/>
                <a:moveTo>
                  <a:pt x="72" y="158"/>
                </a:moveTo>
                <a:cubicBezTo>
                  <a:pt x="32" y="122"/>
                  <a:pt x="32" y="122"/>
                  <a:pt x="32" y="122"/>
                </a:cubicBezTo>
                <a:cubicBezTo>
                  <a:pt x="32" y="54"/>
                  <a:pt x="32" y="54"/>
                  <a:pt x="32" y="54"/>
                </a:cubicBezTo>
                <a:cubicBezTo>
                  <a:pt x="34" y="52"/>
                  <a:pt x="34" y="52"/>
                  <a:pt x="34" y="52"/>
                </a:cubicBezTo>
                <a:cubicBezTo>
                  <a:pt x="34" y="52"/>
                  <a:pt x="34" y="52"/>
                  <a:pt x="34" y="52"/>
                </a:cubicBezTo>
                <a:cubicBezTo>
                  <a:pt x="72" y="17"/>
                  <a:pt x="72" y="17"/>
                  <a:pt x="72" y="17"/>
                </a:cubicBezTo>
                <a:lnTo>
                  <a:pt x="72" y="158"/>
                </a:lnTo>
                <a:close/>
                <a:moveTo>
                  <a:pt x="88" y="164"/>
                </a:moveTo>
                <a:cubicBezTo>
                  <a:pt x="88" y="166"/>
                  <a:pt x="86" y="168"/>
                  <a:pt x="84" y="168"/>
                </a:cubicBezTo>
                <a:cubicBezTo>
                  <a:pt x="83" y="168"/>
                  <a:pt x="82" y="167"/>
                  <a:pt x="81" y="167"/>
                </a:cubicBezTo>
                <a:cubicBezTo>
                  <a:pt x="81" y="167"/>
                  <a:pt x="81" y="167"/>
                  <a:pt x="81" y="167"/>
                </a:cubicBezTo>
                <a:cubicBezTo>
                  <a:pt x="80" y="166"/>
                  <a:pt x="80" y="166"/>
                  <a:pt x="80" y="166"/>
                </a:cubicBezTo>
                <a:cubicBezTo>
                  <a:pt x="80" y="10"/>
                  <a:pt x="80" y="10"/>
                  <a:pt x="80" y="10"/>
                </a:cubicBezTo>
                <a:cubicBezTo>
                  <a:pt x="81" y="9"/>
                  <a:pt x="81" y="9"/>
                  <a:pt x="81" y="9"/>
                </a:cubicBezTo>
                <a:cubicBezTo>
                  <a:pt x="81" y="9"/>
                  <a:pt x="81" y="9"/>
                  <a:pt x="81" y="9"/>
                </a:cubicBezTo>
                <a:cubicBezTo>
                  <a:pt x="82" y="8"/>
                  <a:pt x="83" y="8"/>
                  <a:pt x="84" y="8"/>
                </a:cubicBezTo>
                <a:cubicBezTo>
                  <a:pt x="86" y="8"/>
                  <a:pt x="88" y="10"/>
                  <a:pt x="88" y="12"/>
                </a:cubicBezTo>
                <a:lnTo>
                  <a:pt x="88" y="164"/>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43" name="Freeform 218"/>
          <p:cNvSpPr>
            <a:spLocks/>
          </p:cNvSpPr>
          <p:nvPr/>
        </p:nvSpPr>
        <p:spPr bwMode="auto">
          <a:xfrm>
            <a:off x="1833341" y="4205946"/>
            <a:ext cx="426716" cy="303172"/>
          </a:xfrm>
          <a:custGeom>
            <a:avLst/>
            <a:gdLst>
              <a:gd name="T0" fmla="*/ 57 w 222"/>
              <a:gd name="T1" fmla="*/ 11 h 158"/>
              <a:gd name="T2" fmla="*/ 93 w 222"/>
              <a:gd name="T3" fmla="*/ 7 h 158"/>
              <a:gd name="T4" fmla="*/ 110 w 222"/>
              <a:gd name="T5" fmla="*/ 25 h 158"/>
              <a:gd name="T6" fmla="*/ 161 w 222"/>
              <a:gd name="T7" fmla="*/ 11 h 158"/>
              <a:gd name="T8" fmla="*/ 183 w 222"/>
              <a:gd name="T9" fmla="*/ 54 h 158"/>
              <a:gd name="T10" fmla="*/ 221 w 222"/>
              <a:gd name="T11" fmla="*/ 83 h 158"/>
              <a:gd name="T12" fmla="*/ 171 w 222"/>
              <a:gd name="T13" fmla="*/ 116 h 158"/>
              <a:gd name="T14" fmla="*/ 140 w 222"/>
              <a:gd name="T15" fmla="*/ 153 h 158"/>
              <a:gd name="T16" fmla="*/ 101 w 222"/>
              <a:gd name="T17" fmla="*/ 132 h 158"/>
              <a:gd name="T18" fmla="*/ 62 w 222"/>
              <a:gd name="T19" fmla="*/ 152 h 158"/>
              <a:gd name="T20" fmla="*/ 41 w 222"/>
              <a:gd name="T21" fmla="*/ 111 h 158"/>
              <a:gd name="T22" fmla="*/ 15 w 222"/>
              <a:gd name="T23" fmla="*/ 108 h 158"/>
              <a:gd name="T24" fmla="*/ 3 w 222"/>
              <a:gd name="T25" fmla="*/ 75 h 158"/>
              <a:gd name="T26" fmla="*/ 41 w 222"/>
              <a:gd name="T27" fmla="*/ 61 h 158"/>
              <a:gd name="T28" fmla="*/ 57 w 222"/>
              <a:gd name="T29"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2" h="158">
                <a:moveTo>
                  <a:pt x="57" y="11"/>
                </a:moveTo>
                <a:cubicBezTo>
                  <a:pt x="66" y="6"/>
                  <a:pt x="81" y="0"/>
                  <a:pt x="93" y="7"/>
                </a:cubicBezTo>
                <a:cubicBezTo>
                  <a:pt x="104" y="12"/>
                  <a:pt x="107" y="22"/>
                  <a:pt x="110" y="25"/>
                </a:cubicBezTo>
                <a:cubicBezTo>
                  <a:pt x="120" y="5"/>
                  <a:pt x="147" y="5"/>
                  <a:pt x="161" y="11"/>
                </a:cubicBezTo>
                <a:cubicBezTo>
                  <a:pt x="180" y="19"/>
                  <a:pt x="183" y="35"/>
                  <a:pt x="183" y="54"/>
                </a:cubicBezTo>
                <a:cubicBezTo>
                  <a:pt x="202" y="47"/>
                  <a:pt x="221" y="63"/>
                  <a:pt x="221" y="83"/>
                </a:cubicBezTo>
                <a:cubicBezTo>
                  <a:pt x="222" y="106"/>
                  <a:pt x="201" y="128"/>
                  <a:pt x="171" y="116"/>
                </a:cubicBezTo>
                <a:cubicBezTo>
                  <a:pt x="168" y="133"/>
                  <a:pt x="164" y="146"/>
                  <a:pt x="140" y="153"/>
                </a:cubicBezTo>
                <a:cubicBezTo>
                  <a:pt x="123" y="158"/>
                  <a:pt x="104" y="145"/>
                  <a:pt x="101" y="132"/>
                </a:cubicBezTo>
                <a:cubicBezTo>
                  <a:pt x="94" y="147"/>
                  <a:pt x="79" y="158"/>
                  <a:pt x="62" y="152"/>
                </a:cubicBezTo>
                <a:cubicBezTo>
                  <a:pt x="47" y="147"/>
                  <a:pt x="34" y="127"/>
                  <a:pt x="41" y="111"/>
                </a:cubicBezTo>
                <a:cubicBezTo>
                  <a:pt x="33" y="114"/>
                  <a:pt x="22" y="112"/>
                  <a:pt x="15" y="108"/>
                </a:cubicBezTo>
                <a:cubicBezTo>
                  <a:pt x="4" y="102"/>
                  <a:pt x="0" y="87"/>
                  <a:pt x="3" y="75"/>
                </a:cubicBezTo>
                <a:cubicBezTo>
                  <a:pt x="7" y="57"/>
                  <a:pt x="26" y="56"/>
                  <a:pt x="41" y="61"/>
                </a:cubicBezTo>
                <a:cubicBezTo>
                  <a:pt x="34" y="44"/>
                  <a:pt x="40" y="21"/>
                  <a:pt x="57" y="11"/>
                </a:cubicBezTo>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4" name="Freeform 232"/>
          <p:cNvSpPr>
            <a:spLocks noEditPoints="1"/>
          </p:cNvSpPr>
          <p:nvPr/>
        </p:nvSpPr>
        <p:spPr bwMode="auto">
          <a:xfrm>
            <a:off x="1951195" y="4014940"/>
            <a:ext cx="207263" cy="323491"/>
          </a:xfrm>
          <a:custGeom>
            <a:avLst/>
            <a:gdLst>
              <a:gd name="T0" fmla="*/ 54 w 108"/>
              <a:gd name="T1" fmla="*/ 168 h 168"/>
              <a:gd name="T2" fmla="*/ 0 w 108"/>
              <a:gd name="T3" fmla="*/ 52 h 168"/>
              <a:gd name="T4" fmla="*/ 54 w 108"/>
              <a:gd name="T5" fmla="*/ 0 h 168"/>
              <a:gd name="T6" fmla="*/ 108 w 108"/>
              <a:gd name="T7" fmla="*/ 52 h 168"/>
              <a:gd name="T8" fmla="*/ 54 w 108"/>
              <a:gd name="T9" fmla="*/ 168 h 168"/>
              <a:gd name="T10" fmla="*/ 54 w 108"/>
              <a:gd name="T11" fmla="*/ 28 h 168"/>
              <a:gd name="T12" fmla="*/ 26 w 108"/>
              <a:gd name="T13" fmla="*/ 57 h 168"/>
              <a:gd name="T14" fmla="*/ 54 w 108"/>
              <a:gd name="T15" fmla="*/ 85 h 168"/>
              <a:gd name="T16" fmla="*/ 83 w 108"/>
              <a:gd name="T17" fmla="*/ 57 h 168"/>
              <a:gd name="T18" fmla="*/ 54 w 108"/>
              <a:gd name="T19" fmla="*/ 2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68">
                <a:moveTo>
                  <a:pt x="54" y="168"/>
                </a:moveTo>
                <a:cubicBezTo>
                  <a:pt x="54" y="168"/>
                  <a:pt x="0" y="81"/>
                  <a:pt x="0" y="52"/>
                </a:cubicBezTo>
                <a:cubicBezTo>
                  <a:pt x="0" y="24"/>
                  <a:pt x="26" y="0"/>
                  <a:pt x="54" y="0"/>
                </a:cubicBezTo>
                <a:cubicBezTo>
                  <a:pt x="83" y="0"/>
                  <a:pt x="108" y="24"/>
                  <a:pt x="108" y="52"/>
                </a:cubicBezTo>
                <a:cubicBezTo>
                  <a:pt x="108" y="81"/>
                  <a:pt x="54" y="168"/>
                  <a:pt x="54" y="168"/>
                </a:cubicBezTo>
                <a:moveTo>
                  <a:pt x="54" y="28"/>
                </a:moveTo>
                <a:cubicBezTo>
                  <a:pt x="39" y="28"/>
                  <a:pt x="26" y="41"/>
                  <a:pt x="26" y="57"/>
                </a:cubicBezTo>
                <a:cubicBezTo>
                  <a:pt x="26" y="72"/>
                  <a:pt x="39" y="85"/>
                  <a:pt x="54" y="85"/>
                </a:cubicBezTo>
                <a:cubicBezTo>
                  <a:pt x="70" y="85"/>
                  <a:pt x="83" y="72"/>
                  <a:pt x="83" y="57"/>
                </a:cubicBezTo>
                <a:cubicBezTo>
                  <a:pt x="83" y="41"/>
                  <a:pt x="70" y="28"/>
                  <a:pt x="54" y="28"/>
                </a:cubicBezTo>
              </a:path>
            </a:pathLst>
          </a:custGeom>
          <a:solidFill>
            <a:schemeClr val="accent6">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5" name="Freeform 228"/>
          <p:cNvSpPr>
            <a:spLocks noEditPoints="1"/>
          </p:cNvSpPr>
          <p:nvPr/>
        </p:nvSpPr>
        <p:spPr bwMode="auto">
          <a:xfrm>
            <a:off x="2599873" y="3155667"/>
            <a:ext cx="466769" cy="469013"/>
          </a:xfrm>
          <a:custGeom>
            <a:avLst/>
            <a:gdLst>
              <a:gd name="T0" fmla="*/ 84 w 176"/>
              <a:gd name="T1" fmla="*/ 133 h 177"/>
              <a:gd name="T2" fmla="*/ 92 w 176"/>
              <a:gd name="T3" fmla="*/ 141 h 177"/>
              <a:gd name="T4" fmla="*/ 92 w 176"/>
              <a:gd name="T5" fmla="*/ 133 h 177"/>
              <a:gd name="T6" fmla="*/ 68 w 176"/>
              <a:gd name="T7" fmla="*/ 101 h 177"/>
              <a:gd name="T8" fmla="*/ 76 w 176"/>
              <a:gd name="T9" fmla="*/ 101 h 177"/>
              <a:gd name="T10" fmla="*/ 84 w 176"/>
              <a:gd name="T11" fmla="*/ 125 h 177"/>
              <a:gd name="T12" fmla="*/ 76 w 176"/>
              <a:gd name="T13" fmla="*/ 117 h 177"/>
              <a:gd name="T14" fmla="*/ 76 w 176"/>
              <a:gd name="T15" fmla="*/ 125 h 177"/>
              <a:gd name="T16" fmla="*/ 52 w 176"/>
              <a:gd name="T17" fmla="*/ 101 h 177"/>
              <a:gd name="T18" fmla="*/ 60 w 176"/>
              <a:gd name="T19" fmla="*/ 101 h 177"/>
              <a:gd name="T20" fmla="*/ 52 w 176"/>
              <a:gd name="T21" fmla="*/ 125 h 177"/>
              <a:gd name="T22" fmla="*/ 60 w 176"/>
              <a:gd name="T23" fmla="*/ 141 h 177"/>
              <a:gd name="T24" fmla="*/ 60 w 176"/>
              <a:gd name="T25" fmla="*/ 133 h 177"/>
              <a:gd name="T26" fmla="*/ 36 w 176"/>
              <a:gd name="T27" fmla="*/ 101 h 177"/>
              <a:gd name="T28" fmla="*/ 44 w 176"/>
              <a:gd name="T29" fmla="*/ 101 h 177"/>
              <a:gd name="T30" fmla="*/ 84 w 176"/>
              <a:gd name="T31" fmla="*/ 109 h 177"/>
              <a:gd name="T32" fmla="*/ 140 w 176"/>
              <a:gd name="T33" fmla="*/ 101 h 177"/>
              <a:gd name="T34" fmla="*/ 140 w 176"/>
              <a:gd name="T35" fmla="*/ 109 h 177"/>
              <a:gd name="T36" fmla="*/ 116 w 176"/>
              <a:gd name="T37" fmla="*/ 101 h 177"/>
              <a:gd name="T38" fmla="*/ 124 w 176"/>
              <a:gd name="T39" fmla="*/ 101 h 177"/>
              <a:gd name="T40" fmla="*/ 132 w 176"/>
              <a:gd name="T41" fmla="*/ 125 h 177"/>
              <a:gd name="T42" fmla="*/ 124 w 176"/>
              <a:gd name="T43" fmla="*/ 117 h 177"/>
              <a:gd name="T44" fmla="*/ 124 w 176"/>
              <a:gd name="T45" fmla="*/ 125 h 177"/>
              <a:gd name="T46" fmla="*/ 100 w 176"/>
              <a:gd name="T47" fmla="*/ 117 h 177"/>
              <a:gd name="T48" fmla="*/ 108 w 176"/>
              <a:gd name="T49" fmla="*/ 117 h 177"/>
              <a:gd name="T50" fmla="*/ 100 w 176"/>
              <a:gd name="T51" fmla="*/ 109 h 177"/>
              <a:gd name="T52" fmla="*/ 148 w 176"/>
              <a:gd name="T53" fmla="*/ 109 h 177"/>
              <a:gd name="T54" fmla="*/ 148 w 176"/>
              <a:gd name="T55" fmla="*/ 101 h 177"/>
              <a:gd name="T56" fmla="*/ 124 w 176"/>
              <a:gd name="T57" fmla="*/ 133 h 177"/>
              <a:gd name="T58" fmla="*/ 132 w 176"/>
              <a:gd name="T59" fmla="*/ 133 h 177"/>
              <a:gd name="T60" fmla="*/ 156 w 176"/>
              <a:gd name="T61" fmla="*/ 149 h 177"/>
              <a:gd name="T62" fmla="*/ 132 w 176"/>
              <a:gd name="T63" fmla="*/ 157 h 177"/>
              <a:gd name="T64" fmla="*/ 132 w 176"/>
              <a:gd name="T65" fmla="*/ 149 h 177"/>
              <a:gd name="T66" fmla="*/ 124 w 176"/>
              <a:gd name="T67" fmla="*/ 157 h 177"/>
              <a:gd name="T68" fmla="*/ 116 w 176"/>
              <a:gd name="T69" fmla="*/ 157 h 177"/>
              <a:gd name="T70" fmla="*/ 156 w 176"/>
              <a:gd name="T71" fmla="*/ 133 h 177"/>
              <a:gd name="T72" fmla="*/ 160 w 176"/>
              <a:gd name="T73" fmla="*/ 81 h 177"/>
              <a:gd name="T74" fmla="*/ 106 w 176"/>
              <a:gd name="T75" fmla="*/ 57 h 177"/>
              <a:gd name="T76" fmla="*/ 129 w 176"/>
              <a:gd name="T77" fmla="*/ 1 h 177"/>
              <a:gd name="T78" fmla="*/ 81 w 176"/>
              <a:gd name="T79" fmla="*/ 70 h 177"/>
              <a:gd name="T80" fmla="*/ 0 w 176"/>
              <a:gd name="T81" fmla="*/ 97 h 177"/>
              <a:gd name="T82" fmla="*/ 160 w 176"/>
              <a:gd name="T83" fmla="*/ 177 h 177"/>
              <a:gd name="T84" fmla="*/ 160 w 176"/>
              <a:gd name="T85" fmla="*/ 81 h 177"/>
              <a:gd name="T86" fmla="*/ 16 w 176"/>
              <a:gd name="T87" fmla="*/ 169 h 177"/>
              <a:gd name="T88" fmla="*/ 16 w 176"/>
              <a:gd name="T89" fmla="*/ 89 h 177"/>
              <a:gd name="T90" fmla="*/ 168 w 176"/>
              <a:gd name="T91" fmla="*/ 161 h 177"/>
              <a:gd name="T92" fmla="*/ 108 w 176"/>
              <a:gd name="T93" fmla="*/ 141 h 177"/>
              <a:gd name="T94" fmla="*/ 44 w 176"/>
              <a:gd name="T95" fmla="*/ 117 h 177"/>
              <a:gd name="T96" fmla="*/ 44 w 176"/>
              <a:gd name="T97" fmla="*/ 125 h 177"/>
              <a:gd name="T98" fmla="*/ 156 w 176"/>
              <a:gd name="T99" fmla="*/ 125 h 177"/>
              <a:gd name="T100" fmla="*/ 148 w 176"/>
              <a:gd name="T101" fmla="*/ 125 h 177"/>
              <a:gd name="T102" fmla="*/ 108 w 176"/>
              <a:gd name="T103" fmla="*/ 149 h 177"/>
              <a:gd name="T104" fmla="*/ 28 w 176"/>
              <a:gd name="T105" fmla="*/ 117 h 177"/>
              <a:gd name="T106" fmla="*/ 28 w 176"/>
              <a:gd name="T107" fmla="*/ 125 h 177"/>
              <a:gd name="T108" fmla="*/ 20 w 176"/>
              <a:gd name="T109" fmla="*/ 101 h 177"/>
              <a:gd name="T110" fmla="*/ 28 w 176"/>
              <a:gd name="T111" fmla="*/ 101 h 177"/>
              <a:gd name="T112" fmla="*/ 20 w 176"/>
              <a:gd name="T113" fmla="*/ 141 h 177"/>
              <a:gd name="T114" fmla="*/ 20 w 176"/>
              <a:gd name="T115" fmla="*/ 157 h 177"/>
              <a:gd name="T116" fmla="*/ 20 w 176"/>
              <a:gd name="T117" fmla="*/ 149 h 177"/>
              <a:gd name="T118" fmla="*/ 44 w 176"/>
              <a:gd name="T119" fmla="*/ 133 h 177"/>
              <a:gd name="T120" fmla="*/ 52 w 176"/>
              <a:gd name="T121" fmla="*/ 133 h 177"/>
              <a:gd name="T122" fmla="*/ 44 w 176"/>
              <a:gd name="T123" fmla="*/ 14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7">
                <a:moveTo>
                  <a:pt x="76" y="141"/>
                </a:moveTo>
                <a:cubicBezTo>
                  <a:pt x="84" y="141"/>
                  <a:pt x="84" y="141"/>
                  <a:pt x="84" y="141"/>
                </a:cubicBezTo>
                <a:cubicBezTo>
                  <a:pt x="84" y="133"/>
                  <a:pt x="84" y="133"/>
                  <a:pt x="84" y="133"/>
                </a:cubicBezTo>
                <a:cubicBezTo>
                  <a:pt x="76" y="133"/>
                  <a:pt x="76" y="133"/>
                  <a:pt x="76" y="133"/>
                </a:cubicBezTo>
                <a:lnTo>
                  <a:pt x="76" y="141"/>
                </a:lnTo>
                <a:close/>
                <a:moveTo>
                  <a:pt x="92" y="141"/>
                </a:moveTo>
                <a:cubicBezTo>
                  <a:pt x="100" y="141"/>
                  <a:pt x="100" y="141"/>
                  <a:pt x="100" y="141"/>
                </a:cubicBezTo>
                <a:cubicBezTo>
                  <a:pt x="100" y="133"/>
                  <a:pt x="100" y="133"/>
                  <a:pt x="100" y="133"/>
                </a:cubicBezTo>
                <a:cubicBezTo>
                  <a:pt x="92" y="133"/>
                  <a:pt x="92" y="133"/>
                  <a:pt x="92" y="133"/>
                </a:cubicBezTo>
                <a:lnTo>
                  <a:pt x="92" y="141"/>
                </a:lnTo>
                <a:close/>
                <a:moveTo>
                  <a:pt x="76" y="101"/>
                </a:moveTo>
                <a:cubicBezTo>
                  <a:pt x="68" y="101"/>
                  <a:pt x="68" y="101"/>
                  <a:pt x="68" y="101"/>
                </a:cubicBezTo>
                <a:cubicBezTo>
                  <a:pt x="68" y="109"/>
                  <a:pt x="68" y="109"/>
                  <a:pt x="68" y="109"/>
                </a:cubicBezTo>
                <a:cubicBezTo>
                  <a:pt x="76" y="109"/>
                  <a:pt x="76" y="109"/>
                  <a:pt x="76" y="109"/>
                </a:cubicBezTo>
                <a:lnTo>
                  <a:pt x="76" y="101"/>
                </a:lnTo>
                <a:close/>
                <a:moveTo>
                  <a:pt x="92" y="117"/>
                </a:moveTo>
                <a:cubicBezTo>
                  <a:pt x="84" y="117"/>
                  <a:pt x="84" y="117"/>
                  <a:pt x="84" y="117"/>
                </a:cubicBezTo>
                <a:cubicBezTo>
                  <a:pt x="84" y="125"/>
                  <a:pt x="84" y="125"/>
                  <a:pt x="84" y="125"/>
                </a:cubicBezTo>
                <a:cubicBezTo>
                  <a:pt x="92" y="125"/>
                  <a:pt x="92" y="125"/>
                  <a:pt x="92" y="125"/>
                </a:cubicBezTo>
                <a:lnTo>
                  <a:pt x="92" y="117"/>
                </a:lnTo>
                <a:close/>
                <a:moveTo>
                  <a:pt x="76" y="117"/>
                </a:moveTo>
                <a:cubicBezTo>
                  <a:pt x="68" y="117"/>
                  <a:pt x="68" y="117"/>
                  <a:pt x="68" y="117"/>
                </a:cubicBezTo>
                <a:cubicBezTo>
                  <a:pt x="68" y="125"/>
                  <a:pt x="68" y="125"/>
                  <a:pt x="68" y="125"/>
                </a:cubicBezTo>
                <a:cubicBezTo>
                  <a:pt x="76" y="125"/>
                  <a:pt x="76" y="125"/>
                  <a:pt x="76" y="125"/>
                </a:cubicBezTo>
                <a:lnTo>
                  <a:pt x="76" y="117"/>
                </a:lnTo>
                <a:close/>
                <a:moveTo>
                  <a:pt x="60" y="101"/>
                </a:moveTo>
                <a:cubicBezTo>
                  <a:pt x="52" y="101"/>
                  <a:pt x="52" y="101"/>
                  <a:pt x="52" y="101"/>
                </a:cubicBezTo>
                <a:cubicBezTo>
                  <a:pt x="52" y="109"/>
                  <a:pt x="52" y="109"/>
                  <a:pt x="52" y="109"/>
                </a:cubicBezTo>
                <a:cubicBezTo>
                  <a:pt x="60" y="109"/>
                  <a:pt x="60" y="109"/>
                  <a:pt x="60" y="109"/>
                </a:cubicBezTo>
                <a:lnTo>
                  <a:pt x="60" y="101"/>
                </a:lnTo>
                <a:close/>
                <a:moveTo>
                  <a:pt x="60" y="117"/>
                </a:moveTo>
                <a:cubicBezTo>
                  <a:pt x="52" y="117"/>
                  <a:pt x="52" y="117"/>
                  <a:pt x="52" y="117"/>
                </a:cubicBezTo>
                <a:cubicBezTo>
                  <a:pt x="52" y="125"/>
                  <a:pt x="52" y="125"/>
                  <a:pt x="52" y="125"/>
                </a:cubicBezTo>
                <a:cubicBezTo>
                  <a:pt x="60" y="125"/>
                  <a:pt x="60" y="125"/>
                  <a:pt x="60" y="125"/>
                </a:cubicBezTo>
                <a:lnTo>
                  <a:pt x="60" y="117"/>
                </a:lnTo>
                <a:close/>
                <a:moveTo>
                  <a:pt x="60" y="141"/>
                </a:moveTo>
                <a:cubicBezTo>
                  <a:pt x="68" y="141"/>
                  <a:pt x="68" y="141"/>
                  <a:pt x="68" y="141"/>
                </a:cubicBezTo>
                <a:cubicBezTo>
                  <a:pt x="68" y="133"/>
                  <a:pt x="68" y="133"/>
                  <a:pt x="68" y="133"/>
                </a:cubicBezTo>
                <a:cubicBezTo>
                  <a:pt x="60" y="133"/>
                  <a:pt x="60" y="133"/>
                  <a:pt x="60" y="133"/>
                </a:cubicBezTo>
                <a:lnTo>
                  <a:pt x="60" y="141"/>
                </a:lnTo>
                <a:close/>
                <a:moveTo>
                  <a:pt x="44" y="101"/>
                </a:moveTo>
                <a:cubicBezTo>
                  <a:pt x="36" y="101"/>
                  <a:pt x="36" y="101"/>
                  <a:pt x="36" y="101"/>
                </a:cubicBezTo>
                <a:cubicBezTo>
                  <a:pt x="36" y="109"/>
                  <a:pt x="36" y="109"/>
                  <a:pt x="36" y="109"/>
                </a:cubicBezTo>
                <a:cubicBezTo>
                  <a:pt x="44" y="109"/>
                  <a:pt x="44" y="109"/>
                  <a:pt x="44" y="109"/>
                </a:cubicBezTo>
                <a:lnTo>
                  <a:pt x="44" y="101"/>
                </a:lnTo>
                <a:close/>
                <a:moveTo>
                  <a:pt x="92" y="101"/>
                </a:moveTo>
                <a:cubicBezTo>
                  <a:pt x="84" y="101"/>
                  <a:pt x="84" y="101"/>
                  <a:pt x="84" y="101"/>
                </a:cubicBezTo>
                <a:cubicBezTo>
                  <a:pt x="84" y="109"/>
                  <a:pt x="84" y="109"/>
                  <a:pt x="84" y="109"/>
                </a:cubicBezTo>
                <a:cubicBezTo>
                  <a:pt x="92" y="109"/>
                  <a:pt x="92" y="109"/>
                  <a:pt x="92" y="109"/>
                </a:cubicBezTo>
                <a:lnTo>
                  <a:pt x="92" y="101"/>
                </a:lnTo>
                <a:close/>
                <a:moveTo>
                  <a:pt x="140" y="101"/>
                </a:moveTo>
                <a:cubicBezTo>
                  <a:pt x="132" y="101"/>
                  <a:pt x="132" y="101"/>
                  <a:pt x="132" y="101"/>
                </a:cubicBezTo>
                <a:cubicBezTo>
                  <a:pt x="132" y="109"/>
                  <a:pt x="132" y="109"/>
                  <a:pt x="132" y="109"/>
                </a:cubicBezTo>
                <a:cubicBezTo>
                  <a:pt x="140" y="109"/>
                  <a:pt x="140" y="109"/>
                  <a:pt x="140" y="109"/>
                </a:cubicBezTo>
                <a:lnTo>
                  <a:pt x="140" y="101"/>
                </a:lnTo>
                <a:close/>
                <a:moveTo>
                  <a:pt x="124" y="101"/>
                </a:moveTo>
                <a:cubicBezTo>
                  <a:pt x="116" y="101"/>
                  <a:pt x="116" y="101"/>
                  <a:pt x="116" y="101"/>
                </a:cubicBezTo>
                <a:cubicBezTo>
                  <a:pt x="116" y="109"/>
                  <a:pt x="116" y="109"/>
                  <a:pt x="116" y="109"/>
                </a:cubicBezTo>
                <a:cubicBezTo>
                  <a:pt x="124" y="109"/>
                  <a:pt x="124" y="109"/>
                  <a:pt x="124" y="109"/>
                </a:cubicBezTo>
                <a:lnTo>
                  <a:pt x="124" y="101"/>
                </a:lnTo>
                <a:close/>
                <a:moveTo>
                  <a:pt x="140" y="117"/>
                </a:moveTo>
                <a:cubicBezTo>
                  <a:pt x="132" y="117"/>
                  <a:pt x="132" y="117"/>
                  <a:pt x="132" y="117"/>
                </a:cubicBezTo>
                <a:cubicBezTo>
                  <a:pt x="132" y="125"/>
                  <a:pt x="132" y="125"/>
                  <a:pt x="132" y="125"/>
                </a:cubicBezTo>
                <a:cubicBezTo>
                  <a:pt x="140" y="125"/>
                  <a:pt x="140" y="125"/>
                  <a:pt x="140" y="125"/>
                </a:cubicBezTo>
                <a:lnTo>
                  <a:pt x="140" y="117"/>
                </a:lnTo>
                <a:close/>
                <a:moveTo>
                  <a:pt x="124" y="117"/>
                </a:moveTo>
                <a:cubicBezTo>
                  <a:pt x="116" y="117"/>
                  <a:pt x="116" y="117"/>
                  <a:pt x="116" y="117"/>
                </a:cubicBezTo>
                <a:cubicBezTo>
                  <a:pt x="116" y="125"/>
                  <a:pt x="116" y="125"/>
                  <a:pt x="116" y="125"/>
                </a:cubicBezTo>
                <a:cubicBezTo>
                  <a:pt x="124" y="125"/>
                  <a:pt x="124" y="125"/>
                  <a:pt x="124" y="125"/>
                </a:cubicBezTo>
                <a:lnTo>
                  <a:pt x="124" y="117"/>
                </a:lnTo>
                <a:close/>
                <a:moveTo>
                  <a:pt x="108" y="117"/>
                </a:moveTo>
                <a:cubicBezTo>
                  <a:pt x="100" y="117"/>
                  <a:pt x="100" y="117"/>
                  <a:pt x="100" y="117"/>
                </a:cubicBezTo>
                <a:cubicBezTo>
                  <a:pt x="100" y="125"/>
                  <a:pt x="100" y="125"/>
                  <a:pt x="100" y="125"/>
                </a:cubicBezTo>
                <a:cubicBezTo>
                  <a:pt x="108" y="125"/>
                  <a:pt x="108" y="125"/>
                  <a:pt x="108" y="125"/>
                </a:cubicBezTo>
                <a:lnTo>
                  <a:pt x="108" y="117"/>
                </a:lnTo>
                <a:close/>
                <a:moveTo>
                  <a:pt x="108" y="101"/>
                </a:moveTo>
                <a:cubicBezTo>
                  <a:pt x="100" y="101"/>
                  <a:pt x="100" y="101"/>
                  <a:pt x="100" y="101"/>
                </a:cubicBezTo>
                <a:cubicBezTo>
                  <a:pt x="100" y="109"/>
                  <a:pt x="100" y="109"/>
                  <a:pt x="100" y="109"/>
                </a:cubicBezTo>
                <a:cubicBezTo>
                  <a:pt x="108" y="109"/>
                  <a:pt x="108" y="109"/>
                  <a:pt x="108" y="109"/>
                </a:cubicBezTo>
                <a:lnTo>
                  <a:pt x="108" y="101"/>
                </a:lnTo>
                <a:close/>
                <a:moveTo>
                  <a:pt x="148" y="109"/>
                </a:moveTo>
                <a:cubicBezTo>
                  <a:pt x="156" y="109"/>
                  <a:pt x="156" y="109"/>
                  <a:pt x="156" y="109"/>
                </a:cubicBezTo>
                <a:cubicBezTo>
                  <a:pt x="156" y="101"/>
                  <a:pt x="156" y="101"/>
                  <a:pt x="156" y="101"/>
                </a:cubicBezTo>
                <a:cubicBezTo>
                  <a:pt x="148" y="101"/>
                  <a:pt x="148" y="101"/>
                  <a:pt x="148" y="101"/>
                </a:cubicBezTo>
                <a:lnTo>
                  <a:pt x="148" y="109"/>
                </a:lnTo>
                <a:close/>
                <a:moveTo>
                  <a:pt x="132" y="133"/>
                </a:moveTo>
                <a:cubicBezTo>
                  <a:pt x="124" y="133"/>
                  <a:pt x="124" y="133"/>
                  <a:pt x="124" y="133"/>
                </a:cubicBezTo>
                <a:cubicBezTo>
                  <a:pt x="124" y="141"/>
                  <a:pt x="124" y="141"/>
                  <a:pt x="124" y="141"/>
                </a:cubicBezTo>
                <a:cubicBezTo>
                  <a:pt x="132" y="141"/>
                  <a:pt x="132" y="141"/>
                  <a:pt x="132" y="141"/>
                </a:cubicBezTo>
                <a:lnTo>
                  <a:pt x="132" y="133"/>
                </a:lnTo>
                <a:close/>
                <a:moveTo>
                  <a:pt x="148" y="157"/>
                </a:moveTo>
                <a:cubicBezTo>
                  <a:pt x="156" y="157"/>
                  <a:pt x="156" y="157"/>
                  <a:pt x="156" y="157"/>
                </a:cubicBezTo>
                <a:cubicBezTo>
                  <a:pt x="156" y="149"/>
                  <a:pt x="156" y="149"/>
                  <a:pt x="156" y="149"/>
                </a:cubicBezTo>
                <a:cubicBezTo>
                  <a:pt x="148" y="149"/>
                  <a:pt x="148" y="149"/>
                  <a:pt x="148" y="149"/>
                </a:cubicBezTo>
                <a:lnTo>
                  <a:pt x="148" y="157"/>
                </a:lnTo>
                <a:close/>
                <a:moveTo>
                  <a:pt x="132" y="157"/>
                </a:moveTo>
                <a:cubicBezTo>
                  <a:pt x="140" y="157"/>
                  <a:pt x="140" y="157"/>
                  <a:pt x="140" y="157"/>
                </a:cubicBezTo>
                <a:cubicBezTo>
                  <a:pt x="140" y="149"/>
                  <a:pt x="140" y="149"/>
                  <a:pt x="140" y="149"/>
                </a:cubicBezTo>
                <a:cubicBezTo>
                  <a:pt x="132" y="149"/>
                  <a:pt x="132" y="149"/>
                  <a:pt x="132" y="149"/>
                </a:cubicBezTo>
                <a:lnTo>
                  <a:pt x="132" y="157"/>
                </a:lnTo>
                <a:close/>
                <a:moveTo>
                  <a:pt x="116" y="157"/>
                </a:moveTo>
                <a:cubicBezTo>
                  <a:pt x="124" y="157"/>
                  <a:pt x="124" y="157"/>
                  <a:pt x="124" y="157"/>
                </a:cubicBezTo>
                <a:cubicBezTo>
                  <a:pt x="124" y="149"/>
                  <a:pt x="124" y="149"/>
                  <a:pt x="124" y="149"/>
                </a:cubicBezTo>
                <a:cubicBezTo>
                  <a:pt x="116" y="149"/>
                  <a:pt x="116" y="149"/>
                  <a:pt x="116" y="149"/>
                </a:cubicBezTo>
                <a:lnTo>
                  <a:pt x="116" y="157"/>
                </a:lnTo>
                <a:close/>
                <a:moveTo>
                  <a:pt x="140" y="141"/>
                </a:moveTo>
                <a:cubicBezTo>
                  <a:pt x="156" y="141"/>
                  <a:pt x="156" y="141"/>
                  <a:pt x="156" y="141"/>
                </a:cubicBezTo>
                <a:cubicBezTo>
                  <a:pt x="156" y="133"/>
                  <a:pt x="156" y="133"/>
                  <a:pt x="156" y="133"/>
                </a:cubicBezTo>
                <a:cubicBezTo>
                  <a:pt x="140" y="133"/>
                  <a:pt x="140" y="133"/>
                  <a:pt x="140" y="133"/>
                </a:cubicBezTo>
                <a:lnTo>
                  <a:pt x="140" y="141"/>
                </a:lnTo>
                <a:close/>
                <a:moveTo>
                  <a:pt x="160" y="81"/>
                </a:moveTo>
                <a:cubicBezTo>
                  <a:pt x="89" y="81"/>
                  <a:pt x="89" y="81"/>
                  <a:pt x="89" y="81"/>
                </a:cubicBezTo>
                <a:cubicBezTo>
                  <a:pt x="88" y="78"/>
                  <a:pt x="88" y="75"/>
                  <a:pt x="89" y="72"/>
                </a:cubicBezTo>
                <a:cubicBezTo>
                  <a:pt x="90" y="65"/>
                  <a:pt x="96" y="60"/>
                  <a:pt x="106" y="57"/>
                </a:cubicBezTo>
                <a:cubicBezTo>
                  <a:pt x="122" y="51"/>
                  <a:pt x="129" y="41"/>
                  <a:pt x="132" y="34"/>
                </a:cubicBezTo>
                <a:cubicBezTo>
                  <a:pt x="136" y="24"/>
                  <a:pt x="137" y="13"/>
                  <a:pt x="134" y="4"/>
                </a:cubicBezTo>
                <a:cubicBezTo>
                  <a:pt x="133" y="1"/>
                  <a:pt x="131" y="0"/>
                  <a:pt x="129" y="1"/>
                </a:cubicBezTo>
                <a:cubicBezTo>
                  <a:pt x="126" y="2"/>
                  <a:pt x="125" y="4"/>
                  <a:pt x="126" y="6"/>
                </a:cubicBezTo>
                <a:cubicBezTo>
                  <a:pt x="131" y="21"/>
                  <a:pt x="126" y="41"/>
                  <a:pt x="103" y="49"/>
                </a:cubicBezTo>
                <a:cubicBezTo>
                  <a:pt x="87" y="54"/>
                  <a:pt x="82" y="63"/>
                  <a:pt x="81" y="70"/>
                </a:cubicBezTo>
                <a:cubicBezTo>
                  <a:pt x="80" y="73"/>
                  <a:pt x="80" y="77"/>
                  <a:pt x="81" y="81"/>
                </a:cubicBezTo>
                <a:cubicBezTo>
                  <a:pt x="16" y="81"/>
                  <a:pt x="16" y="81"/>
                  <a:pt x="16" y="81"/>
                </a:cubicBezTo>
                <a:cubicBezTo>
                  <a:pt x="7" y="81"/>
                  <a:pt x="0" y="88"/>
                  <a:pt x="0" y="97"/>
                </a:cubicBezTo>
                <a:cubicBezTo>
                  <a:pt x="0" y="161"/>
                  <a:pt x="0" y="161"/>
                  <a:pt x="0" y="161"/>
                </a:cubicBezTo>
                <a:cubicBezTo>
                  <a:pt x="0" y="170"/>
                  <a:pt x="7" y="177"/>
                  <a:pt x="16" y="177"/>
                </a:cubicBezTo>
                <a:cubicBezTo>
                  <a:pt x="160" y="177"/>
                  <a:pt x="160" y="177"/>
                  <a:pt x="160" y="177"/>
                </a:cubicBezTo>
                <a:cubicBezTo>
                  <a:pt x="169" y="177"/>
                  <a:pt x="176" y="170"/>
                  <a:pt x="176" y="161"/>
                </a:cubicBezTo>
                <a:cubicBezTo>
                  <a:pt x="176" y="97"/>
                  <a:pt x="176" y="97"/>
                  <a:pt x="176" y="97"/>
                </a:cubicBezTo>
                <a:cubicBezTo>
                  <a:pt x="176" y="88"/>
                  <a:pt x="169" y="81"/>
                  <a:pt x="160" y="81"/>
                </a:cubicBezTo>
                <a:moveTo>
                  <a:pt x="168" y="161"/>
                </a:moveTo>
                <a:cubicBezTo>
                  <a:pt x="168" y="165"/>
                  <a:pt x="164" y="169"/>
                  <a:pt x="160" y="169"/>
                </a:cubicBezTo>
                <a:cubicBezTo>
                  <a:pt x="16" y="169"/>
                  <a:pt x="16" y="169"/>
                  <a:pt x="16" y="169"/>
                </a:cubicBezTo>
                <a:cubicBezTo>
                  <a:pt x="12" y="169"/>
                  <a:pt x="8" y="165"/>
                  <a:pt x="8" y="161"/>
                </a:cubicBezTo>
                <a:cubicBezTo>
                  <a:pt x="8" y="97"/>
                  <a:pt x="8" y="97"/>
                  <a:pt x="8" y="97"/>
                </a:cubicBezTo>
                <a:cubicBezTo>
                  <a:pt x="8" y="93"/>
                  <a:pt x="12" y="89"/>
                  <a:pt x="16" y="89"/>
                </a:cubicBezTo>
                <a:cubicBezTo>
                  <a:pt x="160" y="89"/>
                  <a:pt x="160" y="89"/>
                  <a:pt x="160" y="89"/>
                </a:cubicBezTo>
                <a:cubicBezTo>
                  <a:pt x="164" y="89"/>
                  <a:pt x="168" y="93"/>
                  <a:pt x="168" y="97"/>
                </a:cubicBezTo>
                <a:lnTo>
                  <a:pt x="168" y="161"/>
                </a:lnTo>
                <a:close/>
                <a:moveTo>
                  <a:pt x="116" y="133"/>
                </a:moveTo>
                <a:cubicBezTo>
                  <a:pt x="108" y="133"/>
                  <a:pt x="108" y="133"/>
                  <a:pt x="108" y="133"/>
                </a:cubicBezTo>
                <a:cubicBezTo>
                  <a:pt x="108" y="141"/>
                  <a:pt x="108" y="141"/>
                  <a:pt x="108" y="141"/>
                </a:cubicBezTo>
                <a:cubicBezTo>
                  <a:pt x="116" y="141"/>
                  <a:pt x="116" y="141"/>
                  <a:pt x="116" y="141"/>
                </a:cubicBezTo>
                <a:lnTo>
                  <a:pt x="116" y="133"/>
                </a:lnTo>
                <a:close/>
                <a:moveTo>
                  <a:pt x="44" y="117"/>
                </a:moveTo>
                <a:cubicBezTo>
                  <a:pt x="36" y="117"/>
                  <a:pt x="36" y="117"/>
                  <a:pt x="36" y="117"/>
                </a:cubicBezTo>
                <a:cubicBezTo>
                  <a:pt x="36" y="125"/>
                  <a:pt x="36" y="125"/>
                  <a:pt x="36" y="125"/>
                </a:cubicBezTo>
                <a:cubicBezTo>
                  <a:pt x="44" y="125"/>
                  <a:pt x="44" y="125"/>
                  <a:pt x="44" y="125"/>
                </a:cubicBezTo>
                <a:lnTo>
                  <a:pt x="44" y="117"/>
                </a:lnTo>
                <a:close/>
                <a:moveTo>
                  <a:pt x="148" y="125"/>
                </a:moveTo>
                <a:cubicBezTo>
                  <a:pt x="156" y="125"/>
                  <a:pt x="156" y="125"/>
                  <a:pt x="156" y="125"/>
                </a:cubicBezTo>
                <a:cubicBezTo>
                  <a:pt x="156" y="117"/>
                  <a:pt x="156" y="117"/>
                  <a:pt x="156" y="117"/>
                </a:cubicBezTo>
                <a:cubicBezTo>
                  <a:pt x="148" y="117"/>
                  <a:pt x="148" y="117"/>
                  <a:pt x="148" y="117"/>
                </a:cubicBezTo>
                <a:lnTo>
                  <a:pt x="148" y="125"/>
                </a:lnTo>
                <a:close/>
                <a:moveTo>
                  <a:pt x="52" y="157"/>
                </a:moveTo>
                <a:cubicBezTo>
                  <a:pt x="108" y="157"/>
                  <a:pt x="108" y="157"/>
                  <a:pt x="108" y="157"/>
                </a:cubicBezTo>
                <a:cubicBezTo>
                  <a:pt x="108" y="149"/>
                  <a:pt x="108" y="149"/>
                  <a:pt x="108" y="149"/>
                </a:cubicBezTo>
                <a:cubicBezTo>
                  <a:pt x="52" y="149"/>
                  <a:pt x="52" y="149"/>
                  <a:pt x="52" y="149"/>
                </a:cubicBezTo>
                <a:lnTo>
                  <a:pt x="52" y="157"/>
                </a:lnTo>
                <a:close/>
                <a:moveTo>
                  <a:pt x="28" y="117"/>
                </a:moveTo>
                <a:cubicBezTo>
                  <a:pt x="20" y="117"/>
                  <a:pt x="20" y="117"/>
                  <a:pt x="20" y="117"/>
                </a:cubicBezTo>
                <a:cubicBezTo>
                  <a:pt x="20" y="125"/>
                  <a:pt x="20" y="125"/>
                  <a:pt x="20" y="125"/>
                </a:cubicBezTo>
                <a:cubicBezTo>
                  <a:pt x="28" y="125"/>
                  <a:pt x="28" y="125"/>
                  <a:pt x="28" y="125"/>
                </a:cubicBezTo>
                <a:lnTo>
                  <a:pt x="28" y="117"/>
                </a:lnTo>
                <a:close/>
                <a:moveTo>
                  <a:pt x="28" y="101"/>
                </a:moveTo>
                <a:cubicBezTo>
                  <a:pt x="20" y="101"/>
                  <a:pt x="20" y="101"/>
                  <a:pt x="20" y="101"/>
                </a:cubicBezTo>
                <a:cubicBezTo>
                  <a:pt x="20" y="109"/>
                  <a:pt x="20" y="109"/>
                  <a:pt x="20" y="109"/>
                </a:cubicBezTo>
                <a:cubicBezTo>
                  <a:pt x="28" y="109"/>
                  <a:pt x="28" y="109"/>
                  <a:pt x="28" y="109"/>
                </a:cubicBezTo>
                <a:lnTo>
                  <a:pt x="28" y="101"/>
                </a:lnTo>
                <a:close/>
                <a:moveTo>
                  <a:pt x="36" y="133"/>
                </a:moveTo>
                <a:cubicBezTo>
                  <a:pt x="20" y="133"/>
                  <a:pt x="20" y="133"/>
                  <a:pt x="20" y="133"/>
                </a:cubicBezTo>
                <a:cubicBezTo>
                  <a:pt x="20" y="141"/>
                  <a:pt x="20" y="141"/>
                  <a:pt x="20" y="141"/>
                </a:cubicBezTo>
                <a:cubicBezTo>
                  <a:pt x="36" y="141"/>
                  <a:pt x="36" y="141"/>
                  <a:pt x="36" y="141"/>
                </a:cubicBezTo>
                <a:lnTo>
                  <a:pt x="36" y="133"/>
                </a:lnTo>
                <a:close/>
                <a:moveTo>
                  <a:pt x="20" y="157"/>
                </a:moveTo>
                <a:cubicBezTo>
                  <a:pt x="28" y="157"/>
                  <a:pt x="28" y="157"/>
                  <a:pt x="28" y="157"/>
                </a:cubicBezTo>
                <a:cubicBezTo>
                  <a:pt x="28" y="149"/>
                  <a:pt x="28" y="149"/>
                  <a:pt x="28" y="149"/>
                </a:cubicBezTo>
                <a:cubicBezTo>
                  <a:pt x="20" y="149"/>
                  <a:pt x="20" y="149"/>
                  <a:pt x="20" y="149"/>
                </a:cubicBezTo>
                <a:lnTo>
                  <a:pt x="20" y="157"/>
                </a:lnTo>
                <a:close/>
                <a:moveTo>
                  <a:pt x="52" y="133"/>
                </a:moveTo>
                <a:cubicBezTo>
                  <a:pt x="44" y="133"/>
                  <a:pt x="44" y="133"/>
                  <a:pt x="44" y="133"/>
                </a:cubicBezTo>
                <a:cubicBezTo>
                  <a:pt x="44" y="141"/>
                  <a:pt x="44" y="141"/>
                  <a:pt x="44" y="141"/>
                </a:cubicBezTo>
                <a:cubicBezTo>
                  <a:pt x="52" y="141"/>
                  <a:pt x="52" y="141"/>
                  <a:pt x="52" y="141"/>
                </a:cubicBezTo>
                <a:lnTo>
                  <a:pt x="52" y="133"/>
                </a:lnTo>
                <a:close/>
                <a:moveTo>
                  <a:pt x="36" y="157"/>
                </a:moveTo>
                <a:cubicBezTo>
                  <a:pt x="44" y="157"/>
                  <a:pt x="44" y="157"/>
                  <a:pt x="44" y="157"/>
                </a:cubicBezTo>
                <a:cubicBezTo>
                  <a:pt x="44" y="149"/>
                  <a:pt x="44" y="149"/>
                  <a:pt x="44" y="149"/>
                </a:cubicBezTo>
                <a:cubicBezTo>
                  <a:pt x="36" y="149"/>
                  <a:pt x="36" y="149"/>
                  <a:pt x="36" y="149"/>
                </a:cubicBezTo>
                <a:lnTo>
                  <a:pt x="36" y="157"/>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a:p>
        </p:txBody>
      </p:sp>
      <p:pic>
        <p:nvPicPr>
          <p:cNvPr id="46" name="Picture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3854597"/>
            <a:ext cx="822960" cy="822960"/>
          </a:xfrm>
          <a:prstGeom prst="rect">
            <a:avLst/>
          </a:prstGeom>
        </p:spPr>
      </p:pic>
      <p:sp>
        <p:nvSpPr>
          <p:cNvPr id="48" name="Freeform 47"/>
          <p:cNvSpPr>
            <a:spLocks/>
          </p:cNvSpPr>
          <p:nvPr/>
        </p:nvSpPr>
        <p:spPr bwMode="auto">
          <a:xfrm>
            <a:off x="1775877" y="5471662"/>
            <a:ext cx="322604" cy="324497"/>
          </a:xfrm>
          <a:custGeom>
            <a:avLst/>
            <a:gdLst>
              <a:gd name="T0" fmla="*/ 61 w 235"/>
              <a:gd name="T1" fmla="*/ 231 h 237"/>
              <a:gd name="T2" fmla="*/ 7 w 235"/>
              <a:gd name="T3" fmla="*/ 182 h 237"/>
              <a:gd name="T4" fmla="*/ 6 w 235"/>
              <a:gd name="T5" fmla="*/ 158 h 237"/>
              <a:gd name="T6" fmla="*/ 150 w 235"/>
              <a:gd name="T7" fmla="*/ 7 h 237"/>
              <a:gd name="T8" fmla="*/ 173 w 235"/>
              <a:gd name="T9" fmla="*/ 6 h 237"/>
              <a:gd name="T10" fmla="*/ 227 w 235"/>
              <a:gd name="T11" fmla="*/ 55 h 237"/>
              <a:gd name="T12" fmla="*/ 228 w 235"/>
              <a:gd name="T13" fmla="*/ 79 h 237"/>
              <a:gd name="T14" fmla="*/ 85 w 235"/>
              <a:gd name="T15" fmla="*/ 231 h 237"/>
              <a:gd name="T16" fmla="*/ 61 w 235"/>
              <a:gd name="T17" fmla="*/ 23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237">
                <a:moveTo>
                  <a:pt x="61" y="231"/>
                </a:moveTo>
                <a:cubicBezTo>
                  <a:pt x="7" y="182"/>
                  <a:pt x="7" y="182"/>
                  <a:pt x="7" y="182"/>
                </a:cubicBezTo>
                <a:cubicBezTo>
                  <a:pt x="0" y="176"/>
                  <a:pt x="0" y="165"/>
                  <a:pt x="6" y="158"/>
                </a:cubicBezTo>
                <a:cubicBezTo>
                  <a:pt x="150" y="7"/>
                  <a:pt x="150" y="7"/>
                  <a:pt x="150" y="7"/>
                </a:cubicBezTo>
                <a:cubicBezTo>
                  <a:pt x="156" y="0"/>
                  <a:pt x="167" y="0"/>
                  <a:pt x="173" y="6"/>
                </a:cubicBezTo>
                <a:cubicBezTo>
                  <a:pt x="227" y="55"/>
                  <a:pt x="227" y="55"/>
                  <a:pt x="227" y="55"/>
                </a:cubicBezTo>
                <a:cubicBezTo>
                  <a:pt x="234" y="62"/>
                  <a:pt x="235" y="72"/>
                  <a:pt x="228" y="79"/>
                </a:cubicBezTo>
                <a:cubicBezTo>
                  <a:pt x="85" y="231"/>
                  <a:pt x="85" y="231"/>
                  <a:pt x="85" y="231"/>
                </a:cubicBezTo>
                <a:cubicBezTo>
                  <a:pt x="79" y="237"/>
                  <a:pt x="68" y="237"/>
                  <a:pt x="61" y="231"/>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49" name="Freeform 48"/>
          <p:cNvSpPr>
            <a:spLocks/>
          </p:cNvSpPr>
          <p:nvPr/>
        </p:nvSpPr>
        <p:spPr bwMode="auto">
          <a:xfrm>
            <a:off x="1541256" y="5713852"/>
            <a:ext cx="331119" cy="326389"/>
          </a:xfrm>
          <a:custGeom>
            <a:avLst/>
            <a:gdLst>
              <a:gd name="T0" fmla="*/ 168 w 350"/>
              <a:gd name="T1" fmla="*/ 345 h 345"/>
              <a:gd name="T2" fmla="*/ 0 w 350"/>
              <a:gd name="T3" fmla="*/ 190 h 345"/>
              <a:gd name="T4" fmla="*/ 180 w 350"/>
              <a:gd name="T5" fmla="*/ 0 h 345"/>
              <a:gd name="T6" fmla="*/ 350 w 350"/>
              <a:gd name="T7" fmla="*/ 154 h 345"/>
              <a:gd name="T8" fmla="*/ 168 w 350"/>
              <a:gd name="T9" fmla="*/ 345 h 345"/>
            </a:gdLst>
            <a:ahLst/>
            <a:cxnLst>
              <a:cxn ang="0">
                <a:pos x="T0" y="T1"/>
              </a:cxn>
              <a:cxn ang="0">
                <a:pos x="T2" y="T3"/>
              </a:cxn>
              <a:cxn ang="0">
                <a:pos x="T4" y="T5"/>
              </a:cxn>
              <a:cxn ang="0">
                <a:pos x="T6" y="T7"/>
              </a:cxn>
              <a:cxn ang="0">
                <a:pos x="T8" y="T9"/>
              </a:cxn>
            </a:cxnLst>
            <a:rect l="0" t="0" r="r" b="b"/>
            <a:pathLst>
              <a:path w="350" h="345">
                <a:moveTo>
                  <a:pt x="168" y="345"/>
                </a:moveTo>
                <a:lnTo>
                  <a:pt x="0" y="190"/>
                </a:lnTo>
                <a:lnTo>
                  <a:pt x="180" y="0"/>
                </a:lnTo>
                <a:lnTo>
                  <a:pt x="350" y="154"/>
                </a:lnTo>
                <a:lnTo>
                  <a:pt x="168" y="345"/>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0" name="Freeform 49"/>
          <p:cNvSpPr>
            <a:spLocks/>
          </p:cNvSpPr>
          <p:nvPr/>
        </p:nvSpPr>
        <p:spPr bwMode="auto">
          <a:xfrm>
            <a:off x="1445705" y="5893602"/>
            <a:ext cx="254489" cy="247866"/>
          </a:xfrm>
          <a:custGeom>
            <a:avLst/>
            <a:gdLst>
              <a:gd name="T0" fmla="*/ 7 w 186"/>
              <a:gd name="T1" fmla="*/ 66 h 181"/>
              <a:gd name="T2" fmla="*/ 8 w 186"/>
              <a:gd name="T3" fmla="*/ 93 h 181"/>
              <a:gd name="T4" fmla="*/ 97 w 186"/>
              <a:gd name="T5" fmla="*/ 174 h 181"/>
              <a:gd name="T6" fmla="*/ 124 w 186"/>
              <a:gd name="T7" fmla="*/ 173 h 181"/>
              <a:gd name="T8" fmla="*/ 186 w 186"/>
              <a:gd name="T9" fmla="*/ 107 h 181"/>
              <a:gd name="T10" fmla="*/ 70 w 186"/>
              <a:gd name="T11" fmla="*/ 0 h 181"/>
              <a:gd name="T12" fmla="*/ 7 w 186"/>
              <a:gd name="T13" fmla="*/ 66 h 181"/>
            </a:gdLst>
            <a:ahLst/>
            <a:cxnLst>
              <a:cxn ang="0">
                <a:pos x="T0" y="T1"/>
              </a:cxn>
              <a:cxn ang="0">
                <a:pos x="T2" y="T3"/>
              </a:cxn>
              <a:cxn ang="0">
                <a:pos x="T4" y="T5"/>
              </a:cxn>
              <a:cxn ang="0">
                <a:pos x="T6" y="T7"/>
              </a:cxn>
              <a:cxn ang="0">
                <a:pos x="T8" y="T9"/>
              </a:cxn>
              <a:cxn ang="0">
                <a:pos x="T10" y="T11"/>
              </a:cxn>
              <a:cxn ang="0">
                <a:pos x="T12" y="T13"/>
              </a:cxn>
            </a:cxnLst>
            <a:rect l="0" t="0" r="r" b="b"/>
            <a:pathLst>
              <a:path w="186" h="181">
                <a:moveTo>
                  <a:pt x="7" y="66"/>
                </a:moveTo>
                <a:cubicBezTo>
                  <a:pt x="0" y="74"/>
                  <a:pt x="0" y="86"/>
                  <a:pt x="8" y="93"/>
                </a:cubicBezTo>
                <a:cubicBezTo>
                  <a:pt x="97" y="174"/>
                  <a:pt x="97" y="174"/>
                  <a:pt x="97" y="174"/>
                </a:cubicBezTo>
                <a:cubicBezTo>
                  <a:pt x="104" y="181"/>
                  <a:pt x="117" y="181"/>
                  <a:pt x="124" y="173"/>
                </a:cubicBezTo>
                <a:cubicBezTo>
                  <a:pt x="186" y="107"/>
                  <a:pt x="186" y="107"/>
                  <a:pt x="186" y="107"/>
                </a:cubicBezTo>
                <a:cubicBezTo>
                  <a:pt x="70" y="0"/>
                  <a:pt x="70" y="0"/>
                  <a:pt x="70" y="0"/>
                </a:cubicBezTo>
                <a:lnTo>
                  <a:pt x="7" y="66"/>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1" name="Freeform 50"/>
          <p:cNvSpPr>
            <a:spLocks/>
          </p:cNvSpPr>
          <p:nvPr/>
        </p:nvSpPr>
        <p:spPr bwMode="auto">
          <a:xfrm>
            <a:off x="1711546" y="5614516"/>
            <a:ext cx="254489" cy="245028"/>
          </a:xfrm>
          <a:custGeom>
            <a:avLst/>
            <a:gdLst>
              <a:gd name="T0" fmla="*/ 178 w 186"/>
              <a:gd name="T1" fmla="*/ 88 h 179"/>
              <a:gd name="T2" fmla="*/ 89 w 186"/>
              <a:gd name="T3" fmla="*/ 7 h 179"/>
              <a:gd name="T4" fmla="*/ 62 w 186"/>
              <a:gd name="T5" fmla="*/ 8 h 179"/>
              <a:gd name="T6" fmla="*/ 0 w 186"/>
              <a:gd name="T7" fmla="*/ 73 h 179"/>
              <a:gd name="T8" fmla="*/ 117 w 186"/>
              <a:gd name="T9" fmla="*/ 179 h 179"/>
              <a:gd name="T10" fmla="*/ 179 w 186"/>
              <a:gd name="T11" fmla="*/ 114 h 179"/>
              <a:gd name="T12" fmla="*/ 178 w 186"/>
              <a:gd name="T13" fmla="*/ 88 h 179"/>
            </a:gdLst>
            <a:ahLst/>
            <a:cxnLst>
              <a:cxn ang="0">
                <a:pos x="T0" y="T1"/>
              </a:cxn>
              <a:cxn ang="0">
                <a:pos x="T2" y="T3"/>
              </a:cxn>
              <a:cxn ang="0">
                <a:pos x="T4" y="T5"/>
              </a:cxn>
              <a:cxn ang="0">
                <a:pos x="T6" y="T7"/>
              </a:cxn>
              <a:cxn ang="0">
                <a:pos x="T8" y="T9"/>
              </a:cxn>
              <a:cxn ang="0">
                <a:pos x="T10" y="T11"/>
              </a:cxn>
              <a:cxn ang="0">
                <a:pos x="T12" y="T13"/>
              </a:cxn>
            </a:cxnLst>
            <a:rect l="0" t="0" r="r" b="b"/>
            <a:pathLst>
              <a:path w="186" h="179">
                <a:moveTo>
                  <a:pt x="178" y="88"/>
                </a:moveTo>
                <a:cubicBezTo>
                  <a:pt x="89" y="7"/>
                  <a:pt x="89" y="7"/>
                  <a:pt x="89" y="7"/>
                </a:cubicBezTo>
                <a:cubicBezTo>
                  <a:pt x="81" y="0"/>
                  <a:pt x="69" y="0"/>
                  <a:pt x="62" y="8"/>
                </a:cubicBezTo>
                <a:cubicBezTo>
                  <a:pt x="0" y="73"/>
                  <a:pt x="0" y="73"/>
                  <a:pt x="0" y="73"/>
                </a:cubicBezTo>
                <a:cubicBezTo>
                  <a:pt x="117" y="179"/>
                  <a:pt x="117" y="179"/>
                  <a:pt x="117" y="179"/>
                </a:cubicBezTo>
                <a:cubicBezTo>
                  <a:pt x="179" y="114"/>
                  <a:pt x="179" y="114"/>
                  <a:pt x="179" y="114"/>
                </a:cubicBezTo>
                <a:cubicBezTo>
                  <a:pt x="186" y="107"/>
                  <a:pt x="185" y="95"/>
                  <a:pt x="178" y="88"/>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2" name="Freeform 51"/>
          <p:cNvSpPr>
            <a:spLocks/>
          </p:cNvSpPr>
          <p:nvPr/>
        </p:nvSpPr>
        <p:spPr bwMode="auto">
          <a:xfrm>
            <a:off x="1708708" y="5713852"/>
            <a:ext cx="163667" cy="149476"/>
          </a:xfrm>
          <a:custGeom>
            <a:avLst/>
            <a:gdLst>
              <a:gd name="T0" fmla="*/ 170 w 173"/>
              <a:gd name="T1" fmla="*/ 158 h 158"/>
              <a:gd name="T2" fmla="*/ 0 w 173"/>
              <a:gd name="T3" fmla="*/ 3 h 158"/>
              <a:gd name="T4" fmla="*/ 3 w 173"/>
              <a:gd name="T5" fmla="*/ 0 h 158"/>
              <a:gd name="T6" fmla="*/ 173 w 173"/>
              <a:gd name="T7" fmla="*/ 154 h 158"/>
              <a:gd name="T8" fmla="*/ 170 w 173"/>
              <a:gd name="T9" fmla="*/ 158 h 158"/>
            </a:gdLst>
            <a:ahLst/>
            <a:cxnLst>
              <a:cxn ang="0">
                <a:pos x="T0" y="T1"/>
              </a:cxn>
              <a:cxn ang="0">
                <a:pos x="T2" y="T3"/>
              </a:cxn>
              <a:cxn ang="0">
                <a:pos x="T4" y="T5"/>
              </a:cxn>
              <a:cxn ang="0">
                <a:pos x="T6" y="T7"/>
              </a:cxn>
              <a:cxn ang="0">
                <a:pos x="T8" y="T9"/>
              </a:cxn>
            </a:cxnLst>
            <a:rect l="0" t="0" r="r" b="b"/>
            <a:pathLst>
              <a:path w="173" h="158">
                <a:moveTo>
                  <a:pt x="170" y="158"/>
                </a:moveTo>
                <a:lnTo>
                  <a:pt x="0" y="3"/>
                </a:lnTo>
                <a:lnTo>
                  <a:pt x="3" y="0"/>
                </a:lnTo>
                <a:lnTo>
                  <a:pt x="173" y="154"/>
                </a:lnTo>
                <a:lnTo>
                  <a:pt x="170" y="158"/>
                </a:lnTo>
                <a:close/>
              </a:path>
            </a:pathLst>
          </a:custGeom>
          <a:solidFill>
            <a:srgbClr val="1D91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3" name="Freeform 52"/>
          <p:cNvSpPr>
            <a:spLocks/>
          </p:cNvSpPr>
          <p:nvPr/>
        </p:nvSpPr>
        <p:spPr bwMode="auto">
          <a:xfrm>
            <a:off x="1540310" y="5892656"/>
            <a:ext cx="162721" cy="149476"/>
          </a:xfrm>
          <a:custGeom>
            <a:avLst/>
            <a:gdLst>
              <a:gd name="T0" fmla="*/ 169 w 172"/>
              <a:gd name="T1" fmla="*/ 158 h 158"/>
              <a:gd name="T2" fmla="*/ 0 w 172"/>
              <a:gd name="T3" fmla="*/ 3 h 158"/>
              <a:gd name="T4" fmla="*/ 3 w 172"/>
              <a:gd name="T5" fmla="*/ 0 h 158"/>
              <a:gd name="T6" fmla="*/ 172 w 172"/>
              <a:gd name="T7" fmla="*/ 153 h 158"/>
              <a:gd name="T8" fmla="*/ 169 w 172"/>
              <a:gd name="T9" fmla="*/ 158 h 158"/>
            </a:gdLst>
            <a:ahLst/>
            <a:cxnLst>
              <a:cxn ang="0">
                <a:pos x="T0" y="T1"/>
              </a:cxn>
              <a:cxn ang="0">
                <a:pos x="T2" y="T3"/>
              </a:cxn>
              <a:cxn ang="0">
                <a:pos x="T4" y="T5"/>
              </a:cxn>
              <a:cxn ang="0">
                <a:pos x="T6" y="T7"/>
              </a:cxn>
              <a:cxn ang="0">
                <a:pos x="T8" y="T9"/>
              </a:cxn>
            </a:cxnLst>
            <a:rect l="0" t="0" r="r" b="b"/>
            <a:pathLst>
              <a:path w="172" h="158">
                <a:moveTo>
                  <a:pt x="169" y="158"/>
                </a:moveTo>
                <a:lnTo>
                  <a:pt x="0" y="3"/>
                </a:lnTo>
                <a:lnTo>
                  <a:pt x="3" y="0"/>
                </a:lnTo>
                <a:lnTo>
                  <a:pt x="172" y="153"/>
                </a:lnTo>
                <a:lnTo>
                  <a:pt x="169" y="158"/>
                </a:lnTo>
                <a:close/>
              </a:path>
            </a:pathLst>
          </a:custGeom>
          <a:solidFill>
            <a:srgbClr val="1D91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4" name="Freeform 53"/>
          <p:cNvSpPr>
            <a:spLocks noEditPoints="1"/>
          </p:cNvSpPr>
          <p:nvPr/>
        </p:nvSpPr>
        <p:spPr bwMode="auto">
          <a:xfrm>
            <a:off x="1836425" y="4838753"/>
            <a:ext cx="883613" cy="868477"/>
          </a:xfrm>
          <a:custGeom>
            <a:avLst/>
            <a:gdLst>
              <a:gd name="T0" fmla="*/ 521 w 645"/>
              <a:gd name="T1" fmla="*/ 108 h 634"/>
              <a:gd name="T2" fmla="*/ 110 w 645"/>
              <a:gd name="T3" fmla="*/ 123 h 634"/>
              <a:gd name="T4" fmla="*/ 124 w 645"/>
              <a:gd name="T5" fmla="*/ 527 h 634"/>
              <a:gd name="T6" fmla="*/ 535 w 645"/>
              <a:gd name="T7" fmla="*/ 512 h 634"/>
              <a:gd name="T8" fmla="*/ 521 w 645"/>
              <a:gd name="T9" fmla="*/ 108 h 634"/>
              <a:gd name="T10" fmla="*/ 275 w 645"/>
              <a:gd name="T11" fmla="*/ 548 h 634"/>
              <a:gd name="T12" fmla="*/ 92 w 645"/>
              <a:gd name="T13" fmla="*/ 270 h 634"/>
              <a:gd name="T14" fmla="*/ 370 w 645"/>
              <a:gd name="T15" fmla="*/ 86 h 634"/>
              <a:gd name="T16" fmla="*/ 554 w 645"/>
              <a:gd name="T17" fmla="*/ 365 h 634"/>
              <a:gd name="T18" fmla="*/ 275 w 645"/>
              <a:gd name="T19" fmla="*/ 548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5" h="634">
                <a:moveTo>
                  <a:pt x="521" y="108"/>
                </a:moveTo>
                <a:cubicBezTo>
                  <a:pt x="404" y="0"/>
                  <a:pt x="220" y="7"/>
                  <a:pt x="110" y="123"/>
                </a:cubicBezTo>
                <a:cubicBezTo>
                  <a:pt x="0" y="238"/>
                  <a:pt x="7" y="419"/>
                  <a:pt x="124" y="527"/>
                </a:cubicBezTo>
                <a:cubicBezTo>
                  <a:pt x="242" y="634"/>
                  <a:pt x="426" y="628"/>
                  <a:pt x="535" y="512"/>
                </a:cubicBezTo>
                <a:cubicBezTo>
                  <a:pt x="645" y="396"/>
                  <a:pt x="638" y="215"/>
                  <a:pt x="521" y="108"/>
                </a:cubicBezTo>
                <a:close/>
                <a:moveTo>
                  <a:pt x="275" y="548"/>
                </a:moveTo>
                <a:cubicBezTo>
                  <a:pt x="148" y="522"/>
                  <a:pt x="65" y="398"/>
                  <a:pt x="92" y="270"/>
                </a:cubicBezTo>
                <a:cubicBezTo>
                  <a:pt x="118" y="142"/>
                  <a:pt x="242" y="60"/>
                  <a:pt x="370" y="86"/>
                </a:cubicBezTo>
                <a:cubicBezTo>
                  <a:pt x="498" y="113"/>
                  <a:pt x="580" y="237"/>
                  <a:pt x="554" y="365"/>
                </a:cubicBezTo>
                <a:cubicBezTo>
                  <a:pt x="527" y="492"/>
                  <a:pt x="403" y="575"/>
                  <a:pt x="275" y="548"/>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Tree>
    <p:extLst>
      <p:ext uri="{BB962C8B-B14F-4D97-AF65-F5344CB8AC3E}">
        <p14:creationId xmlns:p14="http://schemas.microsoft.com/office/powerpoint/2010/main" val="3138061954"/>
      </p:ext>
    </p:extLst>
  </p:cSld>
  <p:clrMapOvr>
    <a:masterClrMapping/>
  </p:clrMapOvr>
  <p:transition spd="slow" advTm="1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CAP Training</a:t>
            </a:r>
            <a:endParaRPr lang="en-US" dirty="0"/>
          </a:p>
        </p:txBody>
      </p:sp>
      <p:sp>
        <p:nvSpPr>
          <p:cNvPr id="4" name="Content Placeholder 3"/>
          <p:cNvSpPr>
            <a:spLocks noGrp="1"/>
          </p:cNvSpPr>
          <p:nvPr>
            <p:ph idx="1"/>
          </p:nvPr>
        </p:nvSpPr>
        <p:spPr/>
        <p:txBody>
          <a:bodyPr/>
          <a:lstStyle/>
          <a:p>
            <a:r>
              <a:rPr lang="en-US" dirty="0" smtClean="0"/>
              <a:t>Certified Automation Professional (CAP)</a:t>
            </a:r>
          </a:p>
          <a:p>
            <a:r>
              <a:rPr lang="en-US" dirty="0" smtClean="0"/>
              <a:t>Manoj </a:t>
            </a:r>
            <a:r>
              <a:rPr lang="en-US" dirty="0"/>
              <a:t>working on details to host a training course</a:t>
            </a:r>
          </a:p>
          <a:p>
            <a:r>
              <a:rPr lang="en-US" dirty="0" smtClean="0"/>
              <a:t>Location </a:t>
            </a:r>
            <a:r>
              <a:rPr lang="en-US" dirty="0"/>
              <a:t>and contract </a:t>
            </a:r>
            <a:r>
              <a:rPr lang="en-US" dirty="0" smtClean="0"/>
              <a:t>status</a:t>
            </a:r>
          </a:p>
          <a:p>
            <a:r>
              <a:rPr lang="en-US" u="sng" dirty="0" smtClean="0">
                <a:hlinkClick r:id="rId2"/>
              </a:rPr>
              <a:t>https</a:t>
            </a:r>
            <a:r>
              <a:rPr lang="en-US" u="sng" dirty="0">
                <a:hlinkClick r:id="rId2"/>
              </a:rPr>
              <a:t>://</a:t>
            </a:r>
            <a:r>
              <a:rPr lang="en-US" u="sng" dirty="0" err="1">
                <a:hlinkClick r:id="rId2"/>
              </a:rPr>
              <a:t>www.isa.org</a:t>
            </a:r>
            <a:r>
              <a:rPr lang="en-US" u="sng" dirty="0">
                <a:hlinkClick r:id="rId2"/>
              </a:rPr>
              <a:t>/training-certifications/</a:t>
            </a:r>
            <a:r>
              <a:rPr lang="en-US" u="sng" dirty="0" err="1">
                <a:hlinkClick r:id="rId2"/>
              </a:rPr>
              <a:t>isa</a:t>
            </a:r>
            <a:r>
              <a:rPr lang="en-US" u="sng" dirty="0">
                <a:hlinkClick r:id="rId2"/>
              </a:rPr>
              <a:t>-training/instructor-led/course-descriptions/</a:t>
            </a:r>
            <a:r>
              <a:rPr lang="en-US" u="sng" dirty="0" err="1">
                <a:hlinkClick r:id="rId2"/>
              </a:rPr>
              <a:t>ec00</a:t>
            </a:r>
            <a:r>
              <a:rPr lang="en-US" u="sng" dirty="0">
                <a:hlinkClick r:id="rId2"/>
              </a:rPr>
              <a:t>/</a:t>
            </a:r>
            <a:endParaRPr lang="en-US" dirty="0"/>
          </a:p>
        </p:txBody>
      </p:sp>
      <p:pic>
        <p:nvPicPr>
          <p:cNvPr id="409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733800"/>
            <a:ext cx="1219200" cy="642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557166"/>
            <a:ext cx="4186301" cy="3298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3126541"/>
      </p:ext>
    </p:extLst>
  </p:cSld>
  <p:clrMapOvr>
    <a:masterClrMapping/>
  </p:clrMapOvr>
  <p:transition spd="slow" advTm="10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Student Scholarship</a:t>
            </a:r>
            <a:endParaRPr lang="en-US" dirty="0"/>
          </a:p>
        </p:txBody>
      </p:sp>
      <p:sp>
        <p:nvSpPr>
          <p:cNvPr id="4" name="Content Placeholder 3"/>
          <p:cNvSpPr>
            <a:spLocks noGrp="1"/>
          </p:cNvSpPr>
          <p:nvPr>
            <p:ph idx="1"/>
          </p:nvPr>
        </p:nvSpPr>
        <p:spPr>
          <a:xfrm>
            <a:off x="352425" y="1371600"/>
            <a:ext cx="4143375" cy="4648200"/>
          </a:xfrm>
        </p:spPr>
        <p:txBody>
          <a:bodyPr/>
          <a:lstStyle/>
          <a:p>
            <a:r>
              <a:rPr lang="en-US" dirty="0" smtClean="0"/>
              <a:t>2 students are awarded $1000 scholarships</a:t>
            </a:r>
          </a:p>
          <a:p>
            <a:endParaRPr lang="en-US" dirty="0" smtClean="0"/>
          </a:p>
          <a:p>
            <a:r>
              <a:rPr lang="en-US" dirty="0" smtClean="0"/>
              <a:t>Submissions due on March 1, 2018</a:t>
            </a:r>
          </a:p>
          <a:p>
            <a:endParaRPr lang="en-US" dirty="0" smtClean="0"/>
          </a:p>
          <a:p>
            <a:r>
              <a:rPr lang="en-US" dirty="0" smtClean="0"/>
              <a:t>Email submissions to </a:t>
            </a:r>
            <a:r>
              <a:rPr lang="en-US" dirty="0" smtClean="0">
                <a:hlinkClick r:id="rId2"/>
              </a:rPr>
              <a:t>rspencer@eadslink.com</a:t>
            </a:r>
            <a:endParaRPr lang="en-US" dirty="0" smtClean="0"/>
          </a:p>
          <a:p>
            <a:endParaRPr lang="en-US" dirty="0"/>
          </a:p>
        </p:txBody>
      </p:sp>
      <p:pic>
        <p:nvPicPr>
          <p:cNvPr id="7170" name="Picture 2" descr="C:\Users\knpatel\Desktop\North Texas ISA 2018 Scholorshi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219199"/>
            <a:ext cx="4191000" cy="5423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407076"/>
      </p:ext>
    </p:extLst>
  </p:cSld>
  <p:clrMapOvr>
    <a:masterClrMapping/>
  </p:clrMapOvr>
  <p:transition spd="slow" advTm="10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Next Meeting</a:t>
            </a:r>
            <a:endParaRPr lang="en-US" dirty="0"/>
          </a:p>
        </p:txBody>
      </p:sp>
      <p:sp>
        <p:nvSpPr>
          <p:cNvPr id="4" name="Content Placeholder 3"/>
          <p:cNvSpPr>
            <a:spLocks noGrp="1"/>
          </p:cNvSpPr>
          <p:nvPr>
            <p:ph idx="1"/>
          </p:nvPr>
        </p:nvSpPr>
        <p:spPr/>
        <p:txBody>
          <a:bodyPr/>
          <a:lstStyle/>
          <a:p>
            <a:r>
              <a:rPr lang="en-US" dirty="0" smtClean="0"/>
              <a:t>Thursday, March 8, 2018</a:t>
            </a:r>
            <a:endParaRPr lang="en-US" dirty="0"/>
          </a:p>
        </p:txBody>
      </p:sp>
      <p:pic>
        <p:nvPicPr>
          <p:cNvPr id="8194" name="Picture 2" descr="C:\Users\knpatel\AppData\Local\Microsoft\Windows\Temporary Internet Files\Content.IE5\VCE8Y9P2\Calendar-Planning-photo[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2362200"/>
            <a:ext cx="4419600"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807631"/>
      </p:ext>
    </p:extLst>
  </p:cSld>
  <p:clrMapOvr>
    <a:masterClrMapping/>
  </p:clrMapOvr>
  <p:transition spd="slow" advTm="10000">
    <p:wipe/>
  </p:transition>
  <p:timing>
    <p:tnLst>
      <p:par>
        <p:cTn id="1" dur="indefinite" restart="never" nodeType="tmRoot"/>
      </p:par>
    </p:tnLst>
  </p:timing>
</p:sld>
</file>

<file path=ppt/theme/theme1.xml><?xml version="1.0" encoding="utf-8"?>
<a:theme xmlns:a="http://schemas.openxmlformats.org/drawingml/2006/main" name="ISA">
  <a:themeElements>
    <a:clrScheme name="OMAC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MAC_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OMAC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MAC_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MAC_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MAC_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MAC_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MAC_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MAC_Blu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MAC_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MAC_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MAC_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MAC_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MAC_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ISA</Template>
  <TotalTime>348</TotalTime>
  <Words>450</Words>
  <Application>Microsoft Office PowerPoint</Application>
  <PresentationFormat>On-screen Show (4:3)</PresentationFormat>
  <Paragraphs>82</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ISA</vt:lpstr>
      <vt:lpstr>Welcome North Texas ISA Section Members</vt:lpstr>
      <vt:lpstr>Meeting Lunch Sponsor</vt:lpstr>
      <vt:lpstr>Call to Order and Introductions</vt:lpstr>
      <vt:lpstr>Membership Report</vt:lpstr>
      <vt:lpstr>ISA Membership Benefits</vt:lpstr>
      <vt:lpstr>ISA Membership Benefits</vt:lpstr>
      <vt:lpstr>PowerPoint Presentation</vt:lpstr>
      <vt:lpstr>Newsletter Report</vt:lpstr>
      <vt:lpstr>DFW Future City Competition</vt:lpstr>
      <vt:lpstr>2018 Technical Seminar Planning</vt:lpstr>
      <vt:lpstr>2018 Golf Tournament Planning</vt:lpstr>
      <vt:lpstr>2018 Plant Tour Planning</vt:lpstr>
      <vt:lpstr>CAP Training</vt:lpstr>
      <vt:lpstr>Student Scholarship</vt:lpstr>
      <vt:lpstr>Next Meeting</vt:lpstr>
    </vt:vector>
  </TitlesOfParts>
  <Company>Windows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North Texas ISA Section Members</dc:title>
  <dc:creator>knpatel</dc:creator>
  <cp:lastModifiedBy>knpatel</cp:lastModifiedBy>
  <cp:revision>26</cp:revision>
  <dcterms:created xsi:type="dcterms:W3CDTF">2014-04-23T22:35:04Z</dcterms:created>
  <dcterms:modified xsi:type="dcterms:W3CDTF">2017-12-13T20:56:16Z</dcterms:modified>
</cp:coreProperties>
</file>